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73" r:id="rId1"/>
    <p:sldMasterId id="2147483660" r:id="rId2"/>
  </p:sldMasterIdLst>
  <p:notesMasterIdLst>
    <p:notesMasterId r:id="rId22"/>
  </p:notesMasterIdLst>
  <p:sldIdLst>
    <p:sldId id="285" r:id="rId3"/>
    <p:sldId id="337" r:id="rId4"/>
    <p:sldId id="340" r:id="rId5"/>
    <p:sldId id="341" r:id="rId6"/>
    <p:sldId id="342" r:id="rId7"/>
    <p:sldId id="343" r:id="rId8"/>
    <p:sldId id="344" r:id="rId9"/>
    <p:sldId id="345" r:id="rId10"/>
    <p:sldId id="346" r:id="rId11"/>
    <p:sldId id="347" r:id="rId12"/>
    <p:sldId id="348" r:id="rId13"/>
    <p:sldId id="349" r:id="rId14"/>
    <p:sldId id="350" r:id="rId15"/>
    <p:sldId id="351" r:id="rId16"/>
    <p:sldId id="352" r:id="rId17"/>
    <p:sldId id="335" r:id="rId18"/>
    <p:sldId id="353" r:id="rId19"/>
    <p:sldId id="354" r:id="rId20"/>
    <p:sldId id="297" r:id="rId21"/>
  </p:sldIdLst>
  <p:sldSz cx="9144000" cy="6858000" type="screen4x3"/>
  <p:notesSz cx="68580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2500"/>
    <a:srgbClr val="FF6600"/>
    <a:srgbClr val="FF0000"/>
    <a:srgbClr val="FF3300"/>
    <a:srgbClr val="773B7F"/>
    <a:srgbClr val="0057A7"/>
    <a:srgbClr val="3E7CB4"/>
    <a:srgbClr val="5C93C7"/>
    <a:srgbClr val="FFFF99"/>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16129" autoAdjust="0"/>
    <p:restoredTop sz="94660"/>
  </p:normalViewPr>
  <p:slideViewPr>
    <p:cSldViewPr>
      <p:cViewPr varScale="1">
        <p:scale>
          <a:sx n="92" d="100"/>
          <a:sy n="92" d="100"/>
        </p:scale>
        <p:origin x="1824" y="90"/>
      </p:cViewPr>
      <p:guideLst>
        <p:guide orient="horz" pos="2160"/>
        <p:guide pos="2880"/>
      </p:guideLst>
    </p:cSldViewPr>
  </p:slideViewPr>
  <p:notesTextViewPr>
    <p:cViewPr>
      <p:scale>
        <a:sx n="1" d="1"/>
        <a:sy n="1" d="1"/>
      </p:scale>
      <p:origin x="0" y="0"/>
    </p:cViewPr>
  </p:notesTextViewPr>
  <p:notesViewPr>
    <p:cSldViewPr>
      <p:cViewPr varScale="1">
        <p:scale>
          <a:sx n="84" d="100"/>
          <a:sy n="84" d="100"/>
        </p:scale>
        <p:origin x="-3852" y="-90"/>
      </p:cViewPr>
      <p:guideLst>
        <p:guide orient="horz" pos="2909"/>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1963"/>
          </a:xfrm>
          <a:prstGeom prst="rect">
            <a:avLst/>
          </a:prstGeom>
        </p:spPr>
        <p:txBody>
          <a:bodyPr vert="horz" lIns="91440" tIns="45720" rIns="91440" bIns="45720" rtlCol="0"/>
          <a:lstStyle>
            <a:lvl1pPr algn="l">
              <a:defRPr sz="1200"/>
            </a:lvl1pPr>
          </a:lstStyle>
          <a:p>
            <a:endParaRPr lang="en-US" dirty="0"/>
          </a:p>
        </p:txBody>
      </p:sp>
      <p:sp>
        <p:nvSpPr>
          <p:cNvPr id="4" name="Slide Image Placeholder 3"/>
          <p:cNvSpPr>
            <a:spLocks noGrp="1" noRot="1" noChangeAspect="1"/>
          </p:cNvSpPr>
          <p:nvPr>
            <p:ph type="sldImg" idx="2"/>
          </p:nvPr>
        </p:nvSpPr>
        <p:spPr>
          <a:xfrm>
            <a:off x="1120775" y="692150"/>
            <a:ext cx="4616450" cy="34639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87850"/>
            <a:ext cx="5486400" cy="41560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525"/>
            <a:ext cx="2971800" cy="461963"/>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772525"/>
            <a:ext cx="2971800" cy="461963"/>
          </a:xfrm>
          <a:prstGeom prst="rect">
            <a:avLst/>
          </a:prstGeom>
        </p:spPr>
        <p:txBody>
          <a:bodyPr vert="horz" lIns="91440" tIns="45720" rIns="91440" bIns="45720" rtlCol="0" anchor="b"/>
          <a:lstStyle>
            <a:lvl1pPr algn="r">
              <a:defRPr sz="1200"/>
            </a:lvl1pPr>
          </a:lstStyle>
          <a:p>
            <a:fld id="{63CF57AF-382A-4A64-9BCD-B9BDACDB551F}" type="slidenum">
              <a:rPr lang="en-US" smtClean="0"/>
              <a:pPr/>
              <a:t>‹#›</a:t>
            </a:fld>
            <a:endParaRPr lang="en-US" dirty="0"/>
          </a:p>
        </p:txBody>
      </p:sp>
    </p:spTree>
    <p:extLst>
      <p:ext uri="{BB962C8B-B14F-4D97-AF65-F5344CB8AC3E}">
        <p14:creationId xmlns:p14="http://schemas.microsoft.com/office/powerpoint/2010/main" val="614174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7C719D-043D-483D-8168-69BFCE2168BC}" type="slidenum">
              <a:rPr lang="en-US" smtClean="0"/>
              <a:pPr/>
              <a:t>1</a:t>
            </a:fld>
            <a:endParaRPr lang="en-US" dirty="0"/>
          </a:p>
        </p:txBody>
      </p:sp>
    </p:spTree>
    <p:extLst>
      <p:ext uri="{BB962C8B-B14F-4D97-AF65-F5344CB8AC3E}">
        <p14:creationId xmlns:p14="http://schemas.microsoft.com/office/powerpoint/2010/main" val="2085974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1ED09C65-BA41-42DD-B080-5F1BDC1891C3}" type="slidenum">
              <a:rPr lang="en-US" smtClean="0"/>
              <a:pPr/>
              <a:t>2</a:t>
            </a:fld>
            <a:endParaRPr lang="en-US" dirty="0"/>
          </a:p>
        </p:txBody>
      </p:sp>
    </p:spTree>
    <p:extLst>
      <p:ext uri="{BB962C8B-B14F-4D97-AF65-F5344CB8AC3E}">
        <p14:creationId xmlns:p14="http://schemas.microsoft.com/office/powerpoint/2010/main" val="726176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7C719D-043D-483D-8168-69BFCE2168BC}" type="slidenum">
              <a:rPr lang="en-US" smtClean="0"/>
              <a:pPr/>
              <a:t>19</a:t>
            </a:fld>
            <a:endParaRPr lang="en-US" dirty="0"/>
          </a:p>
        </p:txBody>
      </p:sp>
    </p:spTree>
    <p:extLst>
      <p:ext uri="{BB962C8B-B14F-4D97-AF65-F5344CB8AC3E}">
        <p14:creationId xmlns:p14="http://schemas.microsoft.com/office/powerpoint/2010/main" val="2085974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solidFill>
                  <a:srgbClr val="FF3300"/>
                </a:solidFill>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FF33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dirty="0" smtClean="0"/>
              <a:t>-ARGUS Internal use Only-</a:t>
            </a:r>
            <a:endParaRPr lang="en-US" dirty="0"/>
          </a:p>
        </p:txBody>
      </p:sp>
      <p:sp>
        <p:nvSpPr>
          <p:cNvPr id="7" name="Slide Number Placeholder 3"/>
          <p:cNvSpPr>
            <a:spLocks noGrp="1"/>
          </p:cNvSpPr>
          <p:nvPr>
            <p:ph type="sldNum" sz="quarter" idx="12"/>
          </p:nvPr>
        </p:nvSpPr>
        <p:spPr>
          <a:xfrm>
            <a:off x="7010400" y="6579959"/>
            <a:ext cx="2133600" cy="365125"/>
          </a:xfrm>
          <a:prstGeom prst="rect">
            <a:avLst/>
          </a:prstGeom>
        </p:spPr>
        <p:txBody>
          <a:bodyPr/>
          <a:lstStyle>
            <a:lvl1pPr algn="r">
              <a:defRPr sz="1000">
                <a:latin typeface="Arial Narrow" pitchFamily="34" charset="0"/>
              </a:defRPr>
            </a:lvl1pPr>
          </a:lstStyle>
          <a:p>
            <a:fld id="{A93AD835-E4F2-47C9-9AEF-4E7A684562D1}" type="slidenum">
              <a:rPr lang="en-US" smtClean="0"/>
              <a:pPr/>
              <a:t>‹#›</a:t>
            </a:fld>
            <a:endParaRPr lang="en-US" dirty="0"/>
          </a:p>
        </p:txBody>
      </p:sp>
    </p:spTree>
    <p:extLst>
      <p:ext uri="{BB962C8B-B14F-4D97-AF65-F5344CB8AC3E}">
        <p14:creationId xmlns:p14="http://schemas.microsoft.com/office/powerpoint/2010/main" val="961558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rgbClr val="FF3300"/>
                </a:solidFil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dirty="0" smtClean="0"/>
              <a:t>-ARGUS Internal use Only-</a:t>
            </a:r>
            <a:endParaRPr lang="en-US" dirty="0"/>
          </a:p>
        </p:txBody>
      </p:sp>
      <p:sp>
        <p:nvSpPr>
          <p:cNvPr id="7" name="Slide Number Placeholder 3"/>
          <p:cNvSpPr>
            <a:spLocks noGrp="1"/>
          </p:cNvSpPr>
          <p:nvPr>
            <p:ph type="sldNum" sz="quarter" idx="12"/>
          </p:nvPr>
        </p:nvSpPr>
        <p:spPr>
          <a:xfrm>
            <a:off x="7010400" y="6579959"/>
            <a:ext cx="2133600" cy="365125"/>
          </a:xfrm>
          <a:prstGeom prst="rect">
            <a:avLst/>
          </a:prstGeom>
        </p:spPr>
        <p:txBody>
          <a:bodyPr/>
          <a:lstStyle>
            <a:lvl1pPr algn="r">
              <a:defRPr sz="1000">
                <a:latin typeface="Arial Narrow" pitchFamily="34" charset="0"/>
              </a:defRPr>
            </a:lvl1pPr>
          </a:lstStyle>
          <a:p>
            <a:fld id="{A93AD835-E4F2-47C9-9AEF-4E7A684562D1}" type="slidenum">
              <a:rPr lang="en-US" smtClean="0"/>
              <a:pPr/>
              <a:t>‹#›</a:t>
            </a:fld>
            <a:endParaRPr lang="en-US" dirty="0"/>
          </a:p>
        </p:txBody>
      </p:sp>
    </p:spTree>
    <p:extLst>
      <p:ext uri="{BB962C8B-B14F-4D97-AF65-F5344CB8AC3E}">
        <p14:creationId xmlns:p14="http://schemas.microsoft.com/office/powerpoint/2010/main" val="2423499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solidFill>
                  <a:srgbClr val="FF3300"/>
                </a:solidFil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dirty="0" smtClean="0"/>
              <a:t>-ARGUS Internal use Only-</a:t>
            </a:r>
            <a:endParaRPr lang="en-US" dirty="0"/>
          </a:p>
        </p:txBody>
      </p:sp>
      <p:sp>
        <p:nvSpPr>
          <p:cNvPr id="7" name="Slide Number Placeholder 3"/>
          <p:cNvSpPr>
            <a:spLocks noGrp="1"/>
          </p:cNvSpPr>
          <p:nvPr>
            <p:ph type="sldNum" sz="quarter" idx="12"/>
          </p:nvPr>
        </p:nvSpPr>
        <p:spPr>
          <a:xfrm>
            <a:off x="7010400" y="6579959"/>
            <a:ext cx="2133600" cy="365125"/>
          </a:xfrm>
          <a:prstGeom prst="rect">
            <a:avLst/>
          </a:prstGeom>
        </p:spPr>
        <p:txBody>
          <a:bodyPr/>
          <a:lstStyle>
            <a:lvl1pPr algn="r">
              <a:defRPr sz="1000">
                <a:latin typeface="Arial Narrow" pitchFamily="34" charset="0"/>
              </a:defRPr>
            </a:lvl1pPr>
          </a:lstStyle>
          <a:p>
            <a:fld id="{A93AD835-E4F2-47C9-9AEF-4E7A684562D1}" type="slidenum">
              <a:rPr lang="en-US" smtClean="0"/>
              <a:pPr/>
              <a:t>‹#›</a:t>
            </a:fld>
            <a:endParaRPr lang="en-US" dirty="0"/>
          </a:p>
        </p:txBody>
      </p:sp>
    </p:spTree>
    <p:extLst>
      <p:ext uri="{BB962C8B-B14F-4D97-AF65-F5344CB8AC3E}">
        <p14:creationId xmlns:p14="http://schemas.microsoft.com/office/powerpoint/2010/main" val="28802592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05000"/>
            <a:ext cx="40386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a:prstGeom prst="rect">
            <a:avLst/>
          </a:prstGeom>
        </p:spPr>
        <p:txBody>
          <a:bodyPr/>
          <a:lstStyle>
            <a:lvl1pPr>
              <a:defRPr/>
            </a:lvl1pPr>
          </a:lstStyle>
          <a:p>
            <a:fld id="{E1F217A1-FA35-4B00-AA55-7A1C4558F33F}"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05000"/>
            <a:ext cx="4038600" cy="1981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038600"/>
            <a:ext cx="4038600" cy="1981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133600" cy="476250"/>
          </a:xfrm>
          <a:prstGeom prst="rect">
            <a:avLst/>
          </a:prstGeom>
        </p:spPr>
        <p:txBody>
          <a:bodyPr/>
          <a:lstStyle>
            <a:lvl1pPr>
              <a:defRPr/>
            </a:lvl1pPr>
          </a:lstStyle>
          <a:p>
            <a:fld id="{1540AEDA-CD4D-414B-9235-5C3D612818D8}"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05000"/>
            <a:ext cx="4038600"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05000"/>
            <a:ext cx="4038600" cy="1981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038600"/>
            <a:ext cx="4038600" cy="19812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133600" cy="476250"/>
          </a:xfrm>
          <a:prstGeom prst="rect">
            <a:avLst/>
          </a:prstGeom>
        </p:spPr>
        <p:txBody>
          <a:bodyPr/>
          <a:lstStyle>
            <a:lvl1pPr>
              <a:defRPr/>
            </a:lvl1pPr>
          </a:lstStyle>
          <a:p>
            <a:fld id="{11B0C397-1EEA-4ECB-AEC1-017A8AE6C9C5}"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92100"/>
            <a:ext cx="8229600" cy="57277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3A8FCC47-FC4B-4B6E-BD54-E6E3FF655105}"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-ARGUS Internal use Only-</a:t>
            </a:r>
            <a:endParaRPr lang="en-US" dirty="0"/>
          </a:p>
        </p:txBody>
      </p:sp>
      <p:sp>
        <p:nvSpPr>
          <p:cNvPr id="6" name="Slide Number Placeholder 5"/>
          <p:cNvSpPr>
            <a:spLocks noGrp="1"/>
          </p:cNvSpPr>
          <p:nvPr>
            <p:ph type="sldNum" sz="quarter" idx="12"/>
          </p:nvPr>
        </p:nvSpPr>
        <p:spPr/>
        <p:txBody>
          <a:bodyPr/>
          <a:lstStyle/>
          <a:p>
            <a:fld id="{54174266-BB3E-46DD-99BF-BAB0E61BE241}" type="slidenum">
              <a:rPr lang="en-US" smtClean="0"/>
              <a:pPr/>
              <a:t>‹#›</a:t>
            </a:fld>
            <a:endParaRPr lang="en-US" dirty="0"/>
          </a:p>
        </p:txBody>
      </p:sp>
    </p:spTree>
    <p:extLst>
      <p:ext uri="{BB962C8B-B14F-4D97-AF65-F5344CB8AC3E}">
        <p14:creationId xmlns:p14="http://schemas.microsoft.com/office/powerpoint/2010/main" val="34406131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-ARGUS Internal use Only-</a:t>
            </a:r>
            <a:endParaRPr lang="en-US" dirty="0"/>
          </a:p>
        </p:txBody>
      </p:sp>
      <p:sp>
        <p:nvSpPr>
          <p:cNvPr id="6" name="Slide Number Placeholder 5"/>
          <p:cNvSpPr>
            <a:spLocks noGrp="1"/>
          </p:cNvSpPr>
          <p:nvPr>
            <p:ph type="sldNum" sz="quarter" idx="12"/>
          </p:nvPr>
        </p:nvSpPr>
        <p:spPr/>
        <p:txBody>
          <a:bodyPr/>
          <a:lstStyle/>
          <a:p>
            <a:fld id="{54174266-BB3E-46DD-99BF-BAB0E61BE241}" type="slidenum">
              <a:rPr lang="en-US" smtClean="0"/>
              <a:pPr/>
              <a:t>‹#›</a:t>
            </a:fld>
            <a:endParaRPr lang="en-US" dirty="0"/>
          </a:p>
        </p:txBody>
      </p:sp>
    </p:spTree>
    <p:extLst>
      <p:ext uri="{BB962C8B-B14F-4D97-AF65-F5344CB8AC3E}">
        <p14:creationId xmlns:p14="http://schemas.microsoft.com/office/powerpoint/2010/main" val="20312798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-ARGUS Internal use Only-</a:t>
            </a:r>
            <a:endParaRPr lang="en-US" dirty="0"/>
          </a:p>
        </p:txBody>
      </p:sp>
      <p:sp>
        <p:nvSpPr>
          <p:cNvPr id="6" name="Slide Number Placeholder 5"/>
          <p:cNvSpPr>
            <a:spLocks noGrp="1"/>
          </p:cNvSpPr>
          <p:nvPr>
            <p:ph type="sldNum" sz="quarter" idx="12"/>
          </p:nvPr>
        </p:nvSpPr>
        <p:spPr/>
        <p:txBody>
          <a:bodyPr/>
          <a:lstStyle/>
          <a:p>
            <a:fld id="{54174266-BB3E-46DD-99BF-BAB0E61BE241}" type="slidenum">
              <a:rPr lang="en-US" smtClean="0"/>
              <a:pPr/>
              <a:t>‹#›</a:t>
            </a:fld>
            <a:endParaRPr lang="en-US" dirty="0"/>
          </a:p>
        </p:txBody>
      </p:sp>
    </p:spTree>
    <p:extLst>
      <p:ext uri="{BB962C8B-B14F-4D97-AF65-F5344CB8AC3E}">
        <p14:creationId xmlns:p14="http://schemas.microsoft.com/office/powerpoint/2010/main" val="34983446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smtClean="0"/>
              <a:t>-ARGUS Internal use Only-</a:t>
            </a:r>
            <a:endParaRPr lang="en-US" dirty="0"/>
          </a:p>
        </p:txBody>
      </p:sp>
      <p:sp>
        <p:nvSpPr>
          <p:cNvPr id="7" name="Slide Number Placeholder 6"/>
          <p:cNvSpPr>
            <a:spLocks noGrp="1"/>
          </p:cNvSpPr>
          <p:nvPr>
            <p:ph type="sldNum" sz="quarter" idx="12"/>
          </p:nvPr>
        </p:nvSpPr>
        <p:spPr/>
        <p:txBody>
          <a:bodyPr/>
          <a:lstStyle/>
          <a:p>
            <a:fld id="{54174266-BB3E-46DD-99BF-BAB0E61BE241}" type="slidenum">
              <a:rPr lang="en-US" smtClean="0"/>
              <a:pPr/>
              <a:t>‹#›</a:t>
            </a:fld>
            <a:endParaRPr lang="en-US" dirty="0"/>
          </a:p>
        </p:txBody>
      </p:sp>
    </p:spTree>
    <p:extLst>
      <p:ext uri="{BB962C8B-B14F-4D97-AF65-F5344CB8AC3E}">
        <p14:creationId xmlns:p14="http://schemas.microsoft.com/office/powerpoint/2010/main" val="3540003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00400" y="76200"/>
            <a:ext cx="5715000" cy="838200"/>
          </a:xfrm>
          <a:prstGeom prst="rect">
            <a:avLst/>
          </a:prstGeom>
        </p:spPr>
        <p:txBody>
          <a:bodyPr/>
          <a:lstStyle>
            <a:lvl1pPr algn="r">
              <a:defRPr sz="3600" b="1" baseline="0">
                <a:solidFill>
                  <a:srgbClr val="FF3300"/>
                </a:solidFill>
                <a:latin typeface="Arial Narrow" pitchFamily="34" charset="0"/>
                <a:cs typeface="Arial" pitchFamily="34" charset="0"/>
              </a:defRPr>
            </a:lvl1pPr>
          </a:lstStyle>
          <a:p>
            <a:r>
              <a:rPr lang="en-US" dirty="0" smtClean="0"/>
              <a:t>MASTER HEADING</a:t>
            </a:r>
            <a:endParaRPr lang="en-US" dirty="0"/>
          </a:p>
        </p:txBody>
      </p:sp>
      <p:sp>
        <p:nvSpPr>
          <p:cNvPr id="3" name="Content Placeholder 2"/>
          <p:cNvSpPr>
            <a:spLocks noGrp="1"/>
          </p:cNvSpPr>
          <p:nvPr>
            <p:ph idx="1"/>
          </p:nvPr>
        </p:nvSpPr>
        <p:spPr>
          <a:xfrm>
            <a:off x="457200" y="1524001"/>
            <a:ext cx="8229600" cy="4495800"/>
          </a:xfrm>
          <a:prstGeom prst="rect">
            <a:avLst/>
          </a:prstGeom>
        </p:spPr>
        <p:txBody>
          <a:bodyPr/>
          <a:lstStyle>
            <a:lvl1pPr>
              <a:defRPr sz="2800">
                <a:solidFill>
                  <a:schemeClr val="tx1">
                    <a:lumMod val="65000"/>
                    <a:lumOff val="35000"/>
                  </a:schemeClr>
                </a:solidFill>
                <a:latin typeface="+mn-lt"/>
              </a:defRPr>
            </a:lvl1pPr>
            <a:lvl2pPr>
              <a:defRPr sz="2400">
                <a:solidFill>
                  <a:schemeClr val="tx1">
                    <a:lumMod val="65000"/>
                    <a:lumOff val="35000"/>
                  </a:schemeClr>
                </a:solidFill>
                <a:latin typeface="+mn-lt"/>
              </a:defRPr>
            </a:lvl2pPr>
            <a:lvl3pPr>
              <a:defRPr>
                <a:solidFill>
                  <a:schemeClr val="tx1">
                    <a:lumMod val="65000"/>
                    <a:lumOff val="35000"/>
                  </a:schemeClr>
                </a:solidFill>
                <a:latin typeface="+mn-lt"/>
              </a:defRPr>
            </a:lvl3pPr>
            <a:lvl4pPr>
              <a:defRPr>
                <a:solidFill>
                  <a:schemeClr val="tx1">
                    <a:lumMod val="65000"/>
                    <a:lumOff val="35000"/>
                  </a:schemeClr>
                </a:solidFill>
                <a:latin typeface="+mn-lt"/>
              </a:defRPr>
            </a:lvl4pPr>
            <a:lvl5pPr>
              <a:defRPr>
                <a:solidFill>
                  <a:schemeClr val="tx1">
                    <a:lumMod val="65000"/>
                    <a:lumOff val="35000"/>
                  </a:schemeClr>
                </a:solidFill>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3"/>
          <p:cNvSpPr>
            <a:spLocks noGrp="1"/>
          </p:cNvSpPr>
          <p:nvPr>
            <p:ph type="sldNum" sz="quarter" idx="12"/>
          </p:nvPr>
        </p:nvSpPr>
        <p:spPr>
          <a:xfrm>
            <a:off x="7010400" y="6579959"/>
            <a:ext cx="2133600" cy="365125"/>
          </a:xfrm>
          <a:prstGeom prst="rect">
            <a:avLst/>
          </a:prstGeom>
        </p:spPr>
        <p:txBody>
          <a:bodyPr/>
          <a:lstStyle>
            <a:lvl1pPr algn="r">
              <a:defRPr sz="1000">
                <a:latin typeface="Arial Narrow" pitchFamily="34" charset="0"/>
              </a:defRPr>
            </a:lvl1pPr>
          </a:lstStyle>
          <a:p>
            <a:fld id="{A93AD835-E4F2-47C9-9AEF-4E7A684562D1}" type="slidenum">
              <a:rPr lang="en-US" smtClean="0"/>
              <a:pPr/>
              <a:t>‹#›</a:t>
            </a:fld>
            <a:endParaRPr lang="en-US" dirty="0"/>
          </a:p>
        </p:txBody>
      </p:sp>
    </p:spTree>
    <p:extLst>
      <p:ext uri="{BB962C8B-B14F-4D97-AF65-F5344CB8AC3E}">
        <p14:creationId xmlns:p14="http://schemas.microsoft.com/office/powerpoint/2010/main" val="299926388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dirty="0" smtClean="0"/>
              <a:t>-ARGUS Internal use Only-</a:t>
            </a:r>
            <a:endParaRPr lang="en-US" dirty="0"/>
          </a:p>
        </p:txBody>
      </p:sp>
      <p:sp>
        <p:nvSpPr>
          <p:cNvPr id="9" name="Slide Number Placeholder 8"/>
          <p:cNvSpPr>
            <a:spLocks noGrp="1"/>
          </p:cNvSpPr>
          <p:nvPr>
            <p:ph type="sldNum" sz="quarter" idx="12"/>
          </p:nvPr>
        </p:nvSpPr>
        <p:spPr/>
        <p:txBody>
          <a:bodyPr/>
          <a:lstStyle/>
          <a:p>
            <a:fld id="{54174266-BB3E-46DD-99BF-BAB0E61BE241}" type="slidenum">
              <a:rPr lang="en-US" smtClean="0"/>
              <a:pPr/>
              <a:t>‹#›</a:t>
            </a:fld>
            <a:endParaRPr lang="en-US" dirty="0"/>
          </a:p>
        </p:txBody>
      </p:sp>
    </p:spTree>
    <p:extLst>
      <p:ext uri="{BB962C8B-B14F-4D97-AF65-F5344CB8AC3E}">
        <p14:creationId xmlns:p14="http://schemas.microsoft.com/office/powerpoint/2010/main" val="21216663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dirty="0" smtClean="0"/>
              <a:t>-ARGUS Internal use Only-</a:t>
            </a:r>
            <a:endParaRPr lang="en-US" dirty="0"/>
          </a:p>
        </p:txBody>
      </p:sp>
      <p:sp>
        <p:nvSpPr>
          <p:cNvPr id="5" name="Slide Number Placeholder 4"/>
          <p:cNvSpPr>
            <a:spLocks noGrp="1"/>
          </p:cNvSpPr>
          <p:nvPr>
            <p:ph type="sldNum" sz="quarter" idx="12"/>
          </p:nvPr>
        </p:nvSpPr>
        <p:spPr/>
        <p:txBody>
          <a:bodyPr/>
          <a:lstStyle/>
          <a:p>
            <a:fld id="{54174266-BB3E-46DD-99BF-BAB0E61BE241}" type="slidenum">
              <a:rPr lang="en-US" smtClean="0"/>
              <a:pPr/>
              <a:t>‹#›</a:t>
            </a:fld>
            <a:endParaRPr lang="en-US" dirty="0"/>
          </a:p>
        </p:txBody>
      </p:sp>
    </p:spTree>
    <p:extLst>
      <p:ext uri="{BB962C8B-B14F-4D97-AF65-F5344CB8AC3E}">
        <p14:creationId xmlns:p14="http://schemas.microsoft.com/office/powerpoint/2010/main" val="27573764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r>
              <a:rPr lang="en-US" dirty="0" smtClean="0"/>
              <a:t>-ARGUS Internal use Only-</a:t>
            </a:r>
            <a:endParaRPr lang="en-US" dirty="0"/>
          </a:p>
        </p:txBody>
      </p:sp>
      <p:sp>
        <p:nvSpPr>
          <p:cNvPr id="4" name="Slide Number Placeholder 3"/>
          <p:cNvSpPr>
            <a:spLocks noGrp="1"/>
          </p:cNvSpPr>
          <p:nvPr>
            <p:ph type="sldNum" sz="quarter" idx="12"/>
          </p:nvPr>
        </p:nvSpPr>
        <p:spPr/>
        <p:txBody>
          <a:bodyPr/>
          <a:lstStyle/>
          <a:p>
            <a:fld id="{54174266-BB3E-46DD-99BF-BAB0E61BE241}" type="slidenum">
              <a:rPr lang="en-US" smtClean="0"/>
              <a:pPr/>
              <a:t>‹#›</a:t>
            </a:fld>
            <a:endParaRPr lang="en-US" dirty="0"/>
          </a:p>
        </p:txBody>
      </p:sp>
    </p:spTree>
    <p:extLst>
      <p:ext uri="{BB962C8B-B14F-4D97-AF65-F5344CB8AC3E}">
        <p14:creationId xmlns:p14="http://schemas.microsoft.com/office/powerpoint/2010/main" val="8292092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smtClean="0"/>
              <a:t>-ARGUS Internal use Only-</a:t>
            </a:r>
            <a:endParaRPr lang="en-US" dirty="0"/>
          </a:p>
        </p:txBody>
      </p:sp>
      <p:sp>
        <p:nvSpPr>
          <p:cNvPr id="7" name="Slide Number Placeholder 6"/>
          <p:cNvSpPr>
            <a:spLocks noGrp="1"/>
          </p:cNvSpPr>
          <p:nvPr>
            <p:ph type="sldNum" sz="quarter" idx="12"/>
          </p:nvPr>
        </p:nvSpPr>
        <p:spPr/>
        <p:txBody>
          <a:bodyPr/>
          <a:lstStyle/>
          <a:p>
            <a:fld id="{54174266-BB3E-46DD-99BF-BAB0E61BE241}" type="slidenum">
              <a:rPr lang="en-US" smtClean="0"/>
              <a:pPr/>
              <a:t>‹#›</a:t>
            </a:fld>
            <a:endParaRPr lang="en-US" dirty="0"/>
          </a:p>
        </p:txBody>
      </p:sp>
    </p:spTree>
    <p:extLst>
      <p:ext uri="{BB962C8B-B14F-4D97-AF65-F5344CB8AC3E}">
        <p14:creationId xmlns:p14="http://schemas.microsoft.com/office/powerpoint/2010/main" val="29657273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smtClean="0"/>
              <a:t>-ARGUS Internal use Only-</a:t>
            </a:r>
            <a:endParaRPr lang="en-US" dirty="0"/>
          </a:p>
        </p:txBody>
      </p:sp>
      <p:sp>
        <p:nvSpPr>
          <p:cNvPr id="7" name="Slide Number Placeholder 6"/>
          <p:cNvSpPr>
            <a:spLocks noGrp="1"/>
          </p:cNvSpPr>
          <p:nvPr>
            <p:ph type="sldNum" sz="quarter" idx="12"/>
          </p:nvPr>
        </p:nvSpPr>
        <p:spPr/>
        <p:txBody>
          <a:bodyPr/>
          <a:lstStyle/>
          <a:p>
            <a:fld id="{54174266-BB3E-46DD-99BF-BAB0E61BE241}" type="slidenum">
              <a:rPr lang="en-US" smtClean="0"/>
              <a:pPr/>
              <a:t>‹#›</a:t>
            </a:fld>
            <a:endParaRPr lang="en-US" dirty="0"/>
          </a:p>
        </p:txBody>
      </p:sp>
    </p:spTree>
    <p:extLst>
      <p:ext uri="{BB962C8B-B14F-4D97-AF65-F5344CB8AC3E}">
        <p14:creationId xmlns:p14="http://schemas.microsoft.com/office/powerpoint/2010/main" val="10330750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-ARGUS Internal use Only-</a:t>
            </a:r>
            <a:endParaRPr lang="en-US" dirty="0"/>
          </a:p>
        </p:txBody>
      </p:sp>
      <p:sp>
        <p:nvSpPr>
          <p:cNvPr id="6" name="Slide Number Placeholder 5"/>
          <p:cNvSpPr>
            <a:spLocks noGrp="1"/>
          </p:cNvSpPr>
          <p:nvPr>
            <p:ph type="sldNum" sz="quarter" idx="12"/>
          </p:nvPr>
        </p:nvSpPr>
        <p:spPr/>
        <p:txBody>
          <a:bodyPr/>
          <a:lstStyle/>
          <a:p>
            <a:fld id="{54174266-BB3E-46DD-99BF-BAB0E61BE241}" type="slidenum">
              <a:rPr lang="en-US" smtClean="0"/>
              <a:pPr/>
              <a:t>‹#›</a:t>
            </a:fld>
            <a:endParaRPr lang="en-US" dirty="0"/>
          </a:p>
        </p:txBody>
      </p:sp>
    </p:spTree>
    <p:extLst>
      <p:ext uri="{BB962C8B-B14F-4D97-AF65-F5344CB8AC3E}">
        <p14:creationId xmlns:p14="http://schemas.microsoft.com/office/powerpoint/2010/main" val="3881056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smtClean="0"/>
              <a:t>-ARGUS Internal use Only-</a:t>
            </a:r>
            <a:endParaRPr lang="en-US" dirty="0"/>
          </a:p>
        </p:txBody>
      </p:sp>
      <p:sp>
        <p:nvSpPr>
          <p:cNvPr id="6" name="Slide Number Placeholder 5"/>
          <p:cNvSpPr>
            <a:spLocks noGrp="1"/>
          </p:cNvSpPr>
          <p:nvPr>
            <p:ph type="sldNum" sz="quarter" idx="12"/>
          </p:nvPr>
        </p:nvSpPr>
        <p:spPr/>
        <p:txBody>
          <a:bodyPr/>
          <a:lstStyle/>
          <a:p>
            <a:fld id="{54174266-BB3E-46DD-99BF-BAB0E61BE241}" type="slidenum">
              <a:rPr lang="en-US" smtClean="0"/>
              <a:pPr/>
              <a:t>‹#›</a:t>
            </a:fld>
            <a:endParaRPr lang="en-US" dirty="0"/>
          </a:p>
        </p:txBody>
      </p:sp>
    </p:spTree>
    <p:extLst>
      <p:ext uri="{BB962C8B-B14F-4D97-AF65-F5344CB8AC3E}">
        <p14:creationId xmlns:p14="http://schemas.microsoft.com/office/powerpoint/2010/main" val="12615298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dirty="0" smtClean="0"/>
              <a:t>-ARGUS Internal use Only-</a:t>
            </a:r>
            <a:endParaRPr lang="en-US" dirty="0"/>
          </a:p>
        </p:txBody>
      </p:sp>
      <p:sp>
        <p:nvSpPr>
          <p:cNvPr id="5" name="Slide Number Placeholder 4"/>
          <p:cNvSpPr>
            <a:spLocks noGrp="1"/>
          </p:cNvSpPr>
          <p:nvPr>
            <p:ph type="sldNum" sz="quarter" idx="12"/>
          </p:nvPr>
        </p:nvSpPr>
        <p:spPr/>
        <p:txBody>
          <a:bodyPr/>
          <a:lstStyle/>
          <a:p>
            <a:fld id="{54174266-BB3E-46DD-99BF-BAB0E61BE241}" type="slidenum">
              <a:rPr lang="en-US" smtClean="0"/>
              <a:pPr/>
              <a:t>‹#›</a:t>
            </a:fld>
            <a:endParaRPr lang="en-US" dirty="0"/>
          </a:p>
        </p:txBody>
      </p:sp>
    </p:spTree>
    <p:extLst>
      <p:ext uri="{BB962C8B-B14F-4D97-AF65-F5344CB8AC3E}">
        <p14:creationId xmlns:p14="http://schemas.microsoft.com/office/powerpoint/2010/main" val="1927347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solidFill>
                  <a:srgbClr val="FF3300"/>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rgbClr val="FF33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r>
              <a:rPr lang="en-US" dirty="0" smtClean="0"/>
              <a:t>-ARGUS Internal use Only-</a:t>
            </a:r>
            <a:endParaRPr lang="en-US" dirty="0"/>
          </a:p>
        </p:txBody>
      </p:sp>
      <p:sp>
        <p:nvSpPr>
          <p:cNvPr id="7" name="Slide Number Placeholder 3"/>
          <p:cNvSpPr>
            <a:spLocks noGrp="1"/>
          </p:cNvSpPr>
          <p:nvPr>
            <p:ph type="sldNum" sz="quarter" idx="12"/>
          </p:nvPr>
        </p:nvSpPr>
        <p:spPr>
          <a:xfrm>
            <a:off x="7010400" y="6579959"/>
            <a:ext cx="2133600" cy="365125"/>
          </a:xfrm>
          <a:prstGeom prst="rect">
            <a:avLst/>
          </a:prstGeom>
        </p:spPr>
        <p:txBody>
          <a:bodyPr/>
          <a:lstStyle>
            <a:lvl1pPr algn="r">
              <a:defRPr sz="1000">
                <a:latin typeface="Arial Narrow" pitchFamily="34" charset="0"/>
              </a:defRPr>
            </a:lvl1pPr>
          </a:lstStyle>
          <a:p>
            <a:fld id="{A93AD835-E4F2-47C9-9AEF-4E7A684562D1}" type="slidenum">
              <a:rPr lang="en-US" smtClean="0"/>
              <a:pPr/>
              <a:t>‹#›</a:t>
            </a:fld>
            <a:endParaRPr lang="en-US" dirty="0"/>
          </a:p>
        </p:txBody>
      </p:sp>
    </p:spTree>
    <p:extLst>
      <p:ext uri="{BB962C8B-B14F-4D97-AF65-F5344CB8AC3E}">
        <p14:creationId xmlns:p14="http://schemas.microsoft.com/office/powerpoint/2010/main" val="1978796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rgbClr val="FF3300"/>
                </a:solidFill>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dirty="0" smtClean="0"/>
              <a:t>-ARGUS Internal use Only-</a:t>
            </a:r>
            <a:endParaRPr lang="en-US" dirty="0"/>
          </a:p>
        </p:txBody>
      </p:sp>
      <p:sp>
        <p:nvSpPr>
          <p:cNvPr id="8" name="Slide Number Placeholder 3"/>
          <p:cNvSpPr>
            <a:spLocks noGrp="1"/>
          </p:cNvSpPr>
          <p:nvPr>
            <p:ph type="sldNum" sz="quarter" idx="12"/>
          </p:nvPr>
        </p:nvSpPr>
        <p:spPr>
          <a:xfrm>
            <a:off x="7010400" y="6579959"/>
            <a:ext cx="2133600" cy="365125"/>
          </a:xfrm>
          <a:prstGeom prst="rect">
            <a:avLst/>
          </a:prstGeom>
        </p:spPr>
        <p:txBody>
          <a:bodyPr/>
          <a:lstStyle>
            <a:lvl1pPr algn="r">
              <a:defRPr sz="1000">
                <a:latin typeface="Arial Narrow" pitchFamily="34" charset="0"/>
              </a:defRPr>
            </a:lvl1pPr>
          </a:lstStyle>
          <a:p>
            <a:fld id="{A93AD835-E4F2-47C9-9AEF-4E7A684562D1}" type="slidenum">
              <a:rPr lang="en-US" smtClean="0"/>
              <a:pPr/>
              <a:t>‹#›</a:t>
            </a:fld>
            <a:endParaRPr lang="en-US" dirty="0"/>
          </a:p>
        </p:txBody>
      </p:sp>
    </p:spTree>
    <p:extLst>
      <p:ext uri="{BB962C8B-B14F-4D97-AF65-F5344CB8AC3E}">
        <p14:creationId xmlns:p14="http://schemas.microsoft.com/office/powerpoint/2010/main" val="2222525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solidFill>
                  <a:srgbClr val="FF3300"/>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r>
              <a:rPr lang="en-US" dirty="0" smtClean="0"/>
              <a:t>-ARGUS Internal use Only-</a:t>
            </a:r>
            <a:endParaRPr lang="en-US" dirty="0"/>
          </a:p>
        </p:txBody>
      </p:sp>
      <p:sp>
        <p:nvSpPr>
          <p:cNvPr id="10" name="Slide Number Placeholder 3"/>
          <p:cNvSpPr>
            <a:spLocks noGrp="1"/>
          </p:cNvSpPr>
          <p:nvPr>
            <p:ph type="sldNum" sz="quarter" idx="12"/>
          </p:nvPr>
        </p:nvSpPr>
        <p:spPr>
          <a:xfrm>
            <a:off x="7010400" y="6579959"/>
            <a:ext cx="2133600" cy="365125"/>
          </a:xfrm>
          <a:prstGeom prst="rect">
            <a:avLst/>
          </a:prstGeom>
        </p:spPr>
        <p:txBody>
          <a:bodyPr/>
          <a:lstStyle>
            <a:lvl1pPr algn="r">
              <a:defRPr sz="1000">
                <a:latin typeface="Arial Narrow" pitchFamily="34" charset="0"/>
              </a:defRPr>
            </a:lvl1pPr>
          </a:lstStyle>
          <a:p>
            <a:fld id="{A93AD835-E4F2-47C9-9AEF-4E7A684562D1}" type="slidenum">
              <a:rPr lang="en-US" smtClean="0"/>
              <a:pPr/>
              <a:t>‹#›</a:t>
            </a:fld>
            <a:endParaRPr lang="en-US" dirty="0"/>
          </a:p>
        </p:txBody>
      </p:sp>
    </p:spTree>
    <p:extLst>
      <p:ext uri="{BB962C8B-B14F-4D97-AF65-F5344CB8AC3E}">
        <p14:creationId xmlns:p14="http://schemas.microsoft.com/office/powerpoint/2010/main" val="14635900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00400" y="76200"/>
            <a:ext cx="5791200" cy="1143000"/>
          </a:xfrm>
          <a:prstGeom prst="rect">
            <a:avLst/>
          </a:prstGeom>
        </p:spPr>
        <p:txBody>
          <a:bodyPr/>
          <a:lstStyle>
            <a:lvl1pPr algn="r">
              <a:defRPr>
                <a:solidFill>
                  <a:schemeClr val="bg1"/>
                </a:solidFill>
                <a:latin typeface="Myriad Pro Cond" pitchFamily="34" charset="0"/>
              </a:defRPr>
            </a:lvl1pPr>
          </a:lstStyle>
          <a:p>
            <a:r>
              <a:rPr lang="en-US" dirty="0" smtClean="0"/>
              <a:t>Template Header</a:t>
            </a:r>
            <a:endParaRPr lang="en-US"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r>
              <a:rPr lang="en-US" dirty="0" smtClean="0"/>
              <a:t>-ARGUS Internal use Only-</a:t>
            </a:r>
            <a:endParaRPr lang="en-US" dirty="0"/>
          </a:p>
        </p:txBody>
      </p:sp>
      <p:sp>
        <p:nvSpPr>
          <p:cNvPr id="6" name="Slide Number Placeholder 3"/>
          <p:cNvSpPr>
            <a:spLocks noGrp="1"/>
          </p:cNvSpPr>
          <p:nvPr>
            <p:ph type="sldNum" sz="quarter" idx="12"/>
          </p:nvPr>
        </p:nvSpPr>
        <p:spPr>
          <a:xfrm>
            <a:off x="7010400" y="6579959"/>
            <a:ext cx="2133600" cy="365125"/>
          </a:xfrm>
          <a:prstGeom prst="rect">
            <a:avLst/>
          </a:prstGeom>
        </p:spPr>
        <p:txBody>
          <a:bodyPr/>
          <a:lstStyle>
            <a:lvl1pPr algn="r">
              <a:defRPr sz="1000">
                <a:latin typeface="Arial Narrow" pitchFamily="34" charset="0"/>
              </a:defRPr>
            </a:lvl1pPr>
          </a:lstStyle>
          <a:p>
            <a:fld id="{A93AD835-E4F2-47C9-9AEF-4E7A684562D1}" type="slidenum">
              <a:rPr lang="en-US" smtClean="0"/>
              <a:pPr/>
              <a:t>‹#›</a:t>
            </a:fld>
            <a:endParaRPr lang="en-US" dirty="0"/>
          </a:p>
        </p:txBody>
      </p:sp>
    </p:spTree>
    <p:extLst>
      <p:ext uri="{BB962C8B-B14F-4D97-AF65-F5344CB8AC3E}">
        <p14:creationId xmlns:p14="http://schemas.microsoft.com/office/powerpoint/2010/main" val="3840195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r>
              <a:rPr lang="en-US" dirty="0" smtClean="0"/>
              <a:t>-ARGUS Internal use Only-</a:t>
            </a:r>
            <a:endParaRPr lang="en-US" dirty="0"/>
          </a:p>
        </p:txBody>
      </p:sp>
      <p:sp>
        <p:nvSpPr>
          <p:cNvPr id="4" name="Slide Number Placeholder 3"/>
          <p:cNvSpPr>
            <a:spLocks noGrp="1"/>
          </p:cNvSpPr>
          <p:nvPr>
            <p:ph type="sldNum" sz="quarter" idx="12"/>
          </p:nvPr>
        </p:nvSpPr>
        <p:spPr>
          <a:xfrm>
            <a:off x="7010400" y="6579959"/>
            <a:ext cx="2133600" cy="365125"/>
          </a:xfrm>
          <a:prstGeom prst="rect">
            <a:avLst/>
          </a:prstGeom>
        </p:spPr>
        <p:txBody>
          <a:bodyPr/>
          <a:lstStyle>
            <a:lvl1pPr algn="r">
              <a:defRPr sz="1000">
                <a:latin typeface="Arial Narrow" pitchFamily="34" charset="0"/>
              </a:defRPr>
            </a:lvl1pPr>
          </a:lstStyle>
          <a:p>
            <a:fld id="{A93AD835-E4F2-47C9-9AEF-4E7A684562D1}" type="slidenum">
              <a:rPr lang="en-US" smtClean="0"/>
              <a:pPr/>
              <a:t>‹#›</a:t>
            </a:fld>
            <a:endParaRPr lang="en-US" dirty="0"/>
          </a:p>
        </p:txBody>
      </p:sp>
    </p:spTree>
    <p:extLst>
      <p:ext uri="{BB962C8B-B14F-4D97-AF65-F5344CB8AC3E}">
        <p14:creationId xmlns:p14="http://schemas.microsoft.com/office/powerpoint/2010/main" val="66893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solidFill>
                  <a:srgbClr val="FF3300"/>
                </a:solidFill>
              </a:defRPr>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dirty="0" smtClean="0"/>
              <a:t>-ARGUS Internal use Only-</a:t>
            </a:r>
            <a:endParaRPr lang="en-US" dirty="0"/>
          </a:p>
        </p:txBody>
      </p:sp>
      <p:sp>
        <p:nvSpPr>
          <p:cNvPr id="8" name="Slide Number Placeholder 3"/>
          <p:cNvSpPr>
            <a:spLocks noGrp="1"/>
          </p:cNvSpPr>
          <p:nvPr>
            <p:ph type="sldNum" sz="quarter" idx="12"/>
          </p:nvPr>
        </p:nvSpPr>
        <p:spPr>
          <a:xfrm>
            <a:off x="7010400" y="6579959"/>
            <a:ext cx="2133600" cy="365125"/>
          </a:xfrm>
          <a:prstGeom prst="rect">
            <a:avLst/>
          </a:prstGeom>
        </p:spPr>
        <p:txBody>
          <a:bodyPr/>
          <a:lstStyle>
            <a:lvl1pPr algn="r">
              <a:defRPr sz="1000">
                <a:latin typeface="Arial Narrow" pitchFamily="34" charset="0"/>
              </a:defRPr>
            </a:lvl1pPr>
          </a:lstStyle>
          <a:p>
            <a:fld id="{A93AD835-E4F2-47C9-9AEF-4E7A684562D1}" type="slidenum">
              <a:rPr lang="en-US" smtClean="0"/>
              <a:pPr/>
              <a:t>‹#›</a:t>
            </a:fld>
            <a:endParaRPr lang="en-US" dirty="0"/>
          </a:p>
        </p:txBody>
      </p:sp>
    </p:spTree>
    <p:extLst>
      <p:ext uri="{BB962C8B-B14F-4D97-AF65-F5344CB8AC3E}">
        <p14:creationId xmlns:p14="http://schemas.microsoft.com/office/powerpoint/2010/main" val="357143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solidFill>
                  <a:srgbClr val="FF3300"/>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dirty="0" smtClean="0"/>
              <a:t>-ARGUS Internal use Only-</a:t>
            </a:r>
            <a:endParaRPr lang="en-US" dirty="0"/>
          </a:p>
        </p:txBody>
      </p:sp>
      <p:sp>
        <p:nvSpPr>
          <p:cNvPr id="8" name="Slide Number Placeholder 3"/>
          <p:cNvSpPr>
            <a:spLocks noGrp="1"/>
          </p:cNvSpPr>
          <p:nvPr>
            <p:ph type="sldNum" sz="quarter" idx="12"/>
          </p:nvPr>
        </p:nvSpPr>
        <p:spPr>
          <a:xfrm>
            <a:off x="7010400" y="6579959"/>
            <a:ext cx="2133600" cy="365125"/>
          </a:xfrm>
          <a:prstGeom prst="rect">
            <a:avLst/>
          </a:prstGeom>
        </p:spPr>
        <p:txBody>
          <a:bodyPr/>
          <a:lstStyle>
            <a:lvl1pPr algn="r">
              <a:defRPr sz="1000">
                <a:latin typeface="Arial Narrow" pitchFamily="34" charset="0"/>
              </a:defRPr>
            </a:lvl1pPr>
          </a:lstStyle>
          <a:p>
            <a:fld id="{A93AD835-E4F2-47C9-9AEF-4E7A684562D1}" type="slidenum">
              <a:rPr lang="en-US" smtClean="0"/>
              <a:pPr/>
              <a:t>‹#›</a:t>
            </a:fld>
            <a:endParaRPr lang="en-US" dirty="0"/>
          </a:p>
        </p:txBody>
      </p:sp>
    </p:spTree>
    <p:extLst>
      <p:ext uri="{BB962C8B-B14F-4D97-AF65-F5344CB8AC3E}">
        <p14:creationId xmlns:p14="http://schemas.microsoft.com/office/powerpoint/2010/main" val="6238808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 name="Title 1"/>
          <p:cNvSpPr txBox="1">
            <a:spLocks/>
          </p:cNvSpPr>
          <p:nvPr userDrawn="1"/>
        </p:nvSpPr>
        <p:spPr>
          <a:xfrm>
            <a:off x="3200400" y="76200"/>
            <a:ext cx="5715000" cy="838200"/>
          </a:xfrm>
          <a:prstGeom prst="rect">
            <a:avLst/>
          </a:prstGeom>
        </p:spPr>
        <p:txBody>
          <a:bodyPr/>
          <a:lstStyle>
            <a:lvl1pPr algn="r" defTabSz="914400" rtl="0" eaLnBrk="1" latinLnBrk="0" hangingPunct="1">
              <a:spcBef>
                <a:spcPct val="0"/>
              </a:spcBef>
              <a:buNone/>
              <a:defRPr sz="3600" b="1" kern="1200" baseline="0">
                <a:solidFill>
                  <a:schemeClr val="bg1"/>
                </a:solidFill>
                <a:latin typeface="Myriad Pro Cond" pitchFamily="34" charset="0"/>
                <a:ea typeface="+mj-ea"/>
                <a:cs typeface="+mj-cs"/>
              </a:defRPr>
            </a:lvl1pPr>
          </a:lstStyle>
          <a:p>
            <a:endParaRPr lang="en-US" dirty="0">
              <a:solidFill>
                <a:srgbClr val="0057A7"/>
              </a:solidFill>
            </a:endParaRPr>
          </a:p>
        </p:txBody>
      </p:sp>
      <p:sp>
        <p:nvSpPr>
          <p:cNvPr id="8" name="Rectangle 7"/>
          <p:cNvSpPr/>
          <p:nvPr userDrawn="1"/>
        </p:nvSpPr>
        <p:spPr>
          <a:xfrm>
            <a:off x="0" y="6400800"/>
            <a:ext cx="6858000" cy="152400"/>
          </a:xfrm>
          <a:prstGeom prst="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lumOff val="50000"/>
                </a:schemeClr>
              </a:solidFill>
            </a:endParaRPr>
          </a:p>
        </p:txBody>
      </p:sp>
      <p:sp>
        <p:nvSpPr>
          <p:cNvPr id="9" name="Rectangle 8"/>
          <p:cNvSpPr/>
          <p:nvPr userDrawn="1"/>
        </p:nvSpPr>
        <p:spPr>
          <a:xfrm>
            <a:off x="8305800" y="6400800"/>
            <a:ext cx="838200" cy="152400"/>
          </a:xfrm>
          <a:prstGeom prst="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userDrawn="1"/>
        </p:nvPicPr>
        <p:blipFill>
          <a:blip r:embed="rId17" cstate="print">
            <a:extLst>
              <a:ext uri="{28A0092B-C50C-407E-A947-70E740481C1C}">
                <a14:useLocalDpi xmlns:a14="http://schemas.microsoft.com/office/drawing/2010/main"/>
              </a:ext>
            </a:extLst>
          </a:blip>
          <a:stretch>
            <a:fillRect/>
          </a:stretch>
        </p:blipFill>
        <p:spPr>
          <a:xfrm>
            <a:off x="7246240" y="6233160"/>
            <a:ext cx="737826" cy="548640"/>
          </a:xfrm>
          <a:prstGeom prst="rect">
            <a:avLst/>
          </a:prstGeom>
        </p:spPr>
      </p:pic>
      <p:sp>
        <p:nvSpPr>
          <p:cNvPr id="11" name="TextBox 10"/>
          <p:cNvSpPr txBox="1"/>
          <p:nvPr userDrawn="1"/>
        </p:nvSpPr>
        <p:spPr>
          <a:xfrm>
            <a:off x="0" y="6611778"/>
            <a:ext cx="6858000" cy="184666"/>
          </a:xfrm>
          <a:prstGeom prst="rect">
            <a:avLst/>
          </a:prstGeom>
          <a:noFill/>
        </p:spPr>
        <p:txBody>
          <a:bodyPr wrap="square" rtlCol="0">
            <a:spAutoFit/>
          </a:bodyPr>
          <a:lstStyle/>
          <a:p>
            <a:pPr algn="dist"/>
            <a:r>
              <a:rPr lang="en-US" sz="600" spc="300" dirty="0" smtClean="0">
                <a:solidFill>
                  <a:sysClr val="windowText" lastClr="000000"/>
                </a:solidFill>
                <a:latin typeface="Arial Narrow" pitchFamily="34" charset="0"/>
                <a:cs typeface="Arial" pitchFamily="34" charset="0"/>
              </a:rPr>
              <a:t>©2014 PROFESSIONAL RESOURCES</a:t>
            </a:r>
            <a:r>
              <a:rPr lang="en-US" sz="600" spc="300" baseline="0" dirty="0" smtClean="0">
                <a:solidFill>
                  <a:sysClr val="windowText" lastClr="000000"/>
                </a:solidFill>
                <a:latin typeface="Arial Narrow" pitchFamily="34" charset="0"/>
                <a:cs typeface="Arial" pitchFamily="34" charset="0"/>
              </a:rPr>
              <a:t> IN SYSTEM MANAGEMENT, LLC</a:t>
            </a:r>
            <a:r>
              <a:rPr lang="en-US" sz="600" spc="300" dirty="0" smtClean="0">
                <a:solidFill>
                  <a:sysClr val="windowText" lastClr="000000"/>
                </a:solidFill>
                <a:latin typeface="Arial Narrow" pitchFamily="34" charset="0"/>
                <a:cs typeface="Arial" pitchFamily="34" charset="0"/>
              </a:rPr>
              <a:t>  |  PROPRIETARY &amp; CONFIDENTIAL</a:t>
            </a:r>
          </a:p>
        </p:txBody>
      </p:sp>
    </p:spTree>
    <p:extLst>
      <p:ext uri="{BB962C8B-B14F-4D97-AF65-F5344CB8AC3E}">
        <p14:creationId xmlns:p14="http://schemas.microsoft.com/office/powerpoint/2010/main" val="107163225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Lst>
  <p:timing>
    <p:tnLst>
      <p:par>
        <p:cTn id="1" dur="indefinite" restart="never" nodeType="tmRoot"/>
      </p:par>
    </p:tnLst>
  </p:timing>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-ARGUS Internal use Only-</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174266-BB3E-46DD-99BF-BAB0E61BE241}" type="slidenum">
              <a:rPr lang="en-US" smtClean="0"/>
              <a:pPr/>
              <a:t>‹#›</a:t>
            </a:fld>
            <a:endParaRPr lang="en-US" dirty="0"/>
          </a:p>
        </p:txBody>
      </p:sp>
    </p:spTree>
    <p:extLst>
      <p:ext uri="{BB962C8B-B14F-4D97-AF65-F5344CB8AC3E}">
        <p14:creationId xmlns:p14="http://schemas.microsoft.com/office/powerpoint/2010/main" val="34255346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13.xml"/><Relationship Id="rId1" Type="http://schemas.openxmlformats.org/officeDocument/2006/relationships/tags" Target="../tags/tag9.xml"/><Relationship Id="rId5" Type="http://schemas.openxmlformats.org/officeDocument/2006/relationships/image" Target="../media/image14.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slideLayout" Target="../slideLayouts/slideLayout4.xml"/><Relationship Id="rId1" Type="http://schemas.openxmlformats.org/officeDocument/2006/relationships/tags" Target="../tags/tag10.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www.google.com/url?sa=i&amp;rct=j&amp;q=&amp;esrc=s&amp;frm=1&amp;source=images&amp;cd=&amp;cad=rja&amp;docid=sOy0luAzqMhNgM&amp;tbnid=aPoTVQHP72CUAM:&amp;ved=0CAUQjRw&amp;url=http://newperspectivesradioshow.wordpress.com/2011/03/26/clock-goes-forward-one-hour-tonight/&amp;ei=FksnUquhF4rK2AWJg4GYDg&amp;psig=AFQjCNGK26BIXuvnb_v_vuSCGBxMDySkmA&amp;ust=1378393207683757" TargetMode="Externa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15.xml"/><Relationship Id="rId1" Type="http://schemas.openxmlformats.org/officeDocument/2006/relationships/tags" Target="../tags/tag13.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6.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watch?v=is77KiZ16_o"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vimeo.com/90989629" TargetMode="Externa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8" Type="http://schemas.openxmlformats.org/officeDocument/2006/relationships/hyperlink" Target="http://www.1staidsupplies.com/products/portable-lockouttagout-kit" TargetMode="External"/><Relationship Id="rId3" Type="http://schemas.openxmlformats.org/officeDocument/2006/relationships/slideLayout" Target="../slideLayouts/slideLayout13.xml"/><Relationship Id="rId7" Type="http://schemas.openxmlformats.org/officeDocument/2006/relationships/image" Target="../media/image6.jpeg"/><Relationship Id="rId2" Type="http://schemas.openxmlformats.org/officeDocument/2006/relationships/tags" Target="../tags/tag4.xml"/><Relationship Id="rId1" Type="http://schemas.openxmlformats.org/officeDocument/2006/relationships/vmlDrawing" Target="../drawings/vmlDrawing1.vml"/><Relationship Id="rId6" Type="http://schemas.openxmlformats.org/officeDocument/2006/relationships/hyperlink" Target="http://www.google.com/url?sa=i&amp;rct=j&amp;q=&amp;esrc=s&amp;frm=1&amp;source=images&amp;cd=&amp;cad=rja&amp;uact=8&amp;ved=0CAcQjRw&amp;url=http://www.stlouistag.com/lockout-tagout-tags.html&amp;ei=-DuLVKvKOsygyATs4YGoCg&amp;bvm=bv.81828268,d.aWw&amp;psig=AFQjCNGfAt_XiC3-R_exnKbwTSQSW8rnqg&amp;ust=1418497396190342" TargetMode="External"/><Relationship Id="rId5" Type="http://schemas.openxmlformats.org/officeDocument/2006/relationships/image" Target="../media/image5.png"/><Relationship Id="rId4" Type="http://schemas.openxmlformats.org/officeDocument/2006/relationships/oleObject" Target="../embeddings/oleObject1.bin"/><Relationship Id="rId9"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2.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14.xml"/><Relationship Id="rId1" Type="http://schemas.openxmlformats.org/officeDocument/2006/relationships/tags" Target="../tags/tag6.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tealth\Shared\Corporate\Marketing\Images\Above the Clouds.jpg"/>
          <p:cNvPicPr>
            <a:picLocks noChangeAspect="1" noChangeArrowheads="1"/>
          </p:cNvPicPr>
          <p:nvPr/>
        </p:nvPicPr>
        <p:blipFill>
          <a:blip r:embed="rId3" cstate="print">
            <a:lum bright="12000"/>
          </a:blip>
          <a:srcRect l="8453" t="15948" b="15705"/>
          <a:stretch>
            <a:fillRect/>
          </a:stretch>
        </p:blipFill>
        <p:spPr bwMode="auto">
          <a:xfrm>
            <a:off x="0" y="0"/>
            <a:ext cx="9144000" cy="6858000"/>
          </a:xfrm>
          <a:prstGeom prst="rect">
            <a:avLst/>
          </a:prstGeom>
          <a:noFill/>
          <a:ln>
            <a:noFill/>
          </a:ln>
        </p:spPr>
      </p:pic>
      <p:sp>
        <p:nvSpPr>
          <p:cNvPr id="6" name="TextBox 5"/>
          <p:cNvSpPr txBox="1"/>
          <p:nvPr/>
        </p:nvSpPr>
        <p:spPr>
          <a:xfrm>
            <a:off x="0" y="1295400"/>
            <a:ext cx="9175898" cy="2123658"/>
          </a:xfrm>
          <a:prstGeom prst="rect">
            <a:avLst/>
          </a:prstGeom>
          <a:noFill/>
        </p:spPr>
        <p:txBody>
          <a:bodyPr wrap="square" rtlCol="0">
            <a:spAutoFit/>
          </a:bodyPr>
          <a:lstStyle/>
          <a:p>
            <a:pPr algn="ctr"/>
            <a:endParaRPr lang="en-US" sz="4400" b="1" dirty="0" smtClean="0">
              <a:latin typeface="Arial" pitchFamily="34" charset="0"/>
              <a:cs typeface="Arial" pitchFamily="34" charset="0"/>
            </a:endParaRPr>
          </a:p>
          <a:p>
            <a:pPr algn="ctr"/>
            <a:r>
              <a:rPr lang="en-US" sz="4400" b="1" dirty="0" smtClean="0"/>
              <a:t>LOCKOUT / TAGOUT (LOTO)</a:t>
            </a:r>
            <a:br>
              <a:rPr lang="en-US" sz="4400" b="1" dirty="0" smtClean="0"/>
            </a:br>
            <a:r>
              <a:rPr lang="en-US" sz="4400" b="1" dirty="0" smtClean="0"/>
              <a:t>SAFETY TRAINING</a:t>
            </a:r>
            <a:endParaRPr lang="en-US" sz="4400" b="1" dirty="0" smtClean="0">
              <a:latin typeface="Arial" pitchFamily="34" charset="0"/>
              <a:cs typeface="Arial" pitchFamily="34" charset="0"/>
            </a:endParaRPr>
          </a:p>
        </p:txBody>
      </p:sp>
      <p:sp>
        <p:nvSpPr>
          <p:cNvPr id="15" name="Rectangle 14"/>
          <p:cNvSpPr/>
          <p:nvPr/>
        </p:nvSpPr>
        <p:spPr>
          <a:xfrm>
            <a:off x="2971799" y="682256"/>
            <a:ext cx="6190361" cy="152400"/>
          </a:xfrm>
          <a:prstGeom prst="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lumOff val="50000"/>
                </a:schemeClr>
              </a:solidFill>
            </a:endParaRPr>
          </a:p>
        </p:txBody>
      </p:sp>
      <p:sp>
        <p:nvSpPr>
          <p:cNvPr id="16" name="Rectangle 15"/>
          <p:cNvSpPr/>
          <p:nvPr/>
        </p:nvSpPr>
        <p:spPr>
          <a:xfrm>
            <a:off x="-1" y="682256"/>
            <a:ext cx="838200" cy="152400"/>
          </a:xfrm>
          <a:prstGeom prst="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0" y="6541865"/>
            <a:ext cx="9144000" cy="316135"/>
          </a:xfrm>
          <a:prstGeom prst="rect">
            <a:avLst/>
          </a:prstGeom>
          <a:solidFill>
            <a:srgbClr val="EE2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57A7"/>
              </a:solidFill>
            </a:endParaRPr>
          </a:p>
        </p:txBody>
      </p:sp>
      <p:pic>
        <p:nvPicPr>
          <p:cNvPr id="1028" name="Picture 4" descr="\\stealth\Shared\Corporate\Marketing\2013 MKT WIP\Branding\Colors &amp; Blocks\PRISM Orange_ Blocks.pn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0" y="4520916"/>
            <a:ext cx="9144000" cy="2041810"/>
          </a:xfrm>
          <a:prstGeom prst="rect">
            <a:avLst/>
          </a:prstGeom>
          <a:noFill/>
        </p:spPr>
      </p:pic>
      <p:pic>
        <p:nvPicPr>
          <p:cNvPr id="3" name="Picture 2"/>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219200" y="304800"/>
            <a:ext cx="1431314" cy="1064311"/>
          </a:xfrm>
          <a:prstGeom prst="rect">
            <a:avLst/>
          </a:prstGeom>
        </p:spPr>
      </p:pic>
      <p:sp>
        <p:nvSpPr>
          <p:cNvPr id="12" name="TextBox 11"/>
          <p:cNvSpPr txBox="1"/>
          <p:nvPr/>
        </p:nvSpPr>
        <p:spPr>
          <a:xfrm>
            <a:off x="0" y="6611779"/>
            <a:ext cx="9163052" cy="246221"/>
          </a:xfrm>
          <a:prstGeom prst="rect">
            <a:avLst/>
          </a:prstGeom>
          <a:noFill/>
        </p:spPr>
        <p:txBody>
          <a:bodyPr wrap="square" rtlCol="0">
            <a:spAutoFit/>
          </a:bodyPr>
          <a:lstStyle/>
          <a:p>
            <a:pPr algn="ctr"/>
            <a:r>
              <a:rPr lang="en-US" sz="1000" spc="300" dirty="0" smtClean="0">
                <a:solidFill>
                  <a:schemeClr val="bg1"/>
                </a:solidFill>
                <a:latin typeface="Arial Narrow" pitchFamily="34" charset="0"/>
                <a:cs typeface="Arial" pitchFamily="34" charset="0"/>
              </a:rPr>
              <a:t>©2014 PROFESSIONAL RESOURCES IN SYSTEM MANAGEMENT, LLC  |  PROPRIETARY &amp; CONFIDENTIAL</a:t>
            </a:r>
          </a:p>
        </p:txBody>
      </p:sp>
    </p:spTree>
    <p:extLst>
      <p:ext uri="{BB962C8B-B14F-4D97-AF65-F5344CB8AC3E}">
        <p14:creationId xmlns:p14="http://schemas.microsoft.com/office/powerpoint/2010/main" val="18126263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0" y="0"/>
            <a:ext cx="9144000" cy="1143000"/>
          </a:xfrm>
        </p:spPr>
        <p:txBody>
          <a:bodyPr/>
          <a:lstStyle/>
          <a:p>
            <a:pPr algn="ctr"/>
            <a:r>
              <a:rPr lang="en-US" sz="3200" dirty="0"/>
              <a:t>LOCKOUT/TAGOUT OF MC2000 TEST STAND</a:t>
            </a:r>
          </a:p>
        </p:txBody>
      </p:sp>
      <p:sp>
        <p:nvSpPr>
          <p:cNvPr id="162820" name="Rectangle 4"/>
          <p:cNvSpPr>
            <a:spLocks noChangeArrowheads="1"/>
          </p:cNvSpPr>
          <p:nvPr/>
        </p:nvSpPr>
        <p:spPr bwMode="auto">
          <a:xfrm>
            <a:off x="228600" y="1600200"/>
            <a:ext cx="2590800" cy="4267200"/>
          </a:xfrm>
          <a:prstGeom prst="rect">
            <a:avLst/>
          </a:prstGeom>
          <a:solidFill>
            <a:srgbClr val="969696"/>
          </a:solidFill>
          <a:ln w="9525">
            <a:solidFill>
              <a:srgbClr val="000010"/>
            </a:solidFill>
            <a:miter lim="800000"/>
            <a:headEnd/>
            <a:tailEnd/>
          </a:ln>
          <a:effectLst/>
        </p:spPr>
        <p:txBody>
          <a:bodyPr wrap="none" anchor="ctr"/>
          <a:lstStyle/>
          <a:p>
            <a:endParaRPr lang="en-US"/>
          </a:p>
        </p:txBody>
      </p:sp>
      <p:sp>
        <p:nvSpPr>
          <p:cNvPr id="162821" name="Rectangle 5"/>
          <p:cNvSpPr>
            <a:spLocks noChangeArrowheads="1"/>
          </p:cNvSpPr>
          <p:nvPr/>
        </p:nvSpPr>
        <p:spPr bwMode="auto">
          <a:xfrm>
            <a:off x="990600" y="3048000"/>
            <a:ext cx="990600" cy="1447800"/>
          </a:xfrm>
          <a:prstGeom prst="rect">
            <a:avLst/>
          </a:prstGeom>
          <a:solidFill>
            <a:srgbClr val="969696"/>
          </a:solidFill>
          <a:ln w="9525">
            <a:solidFill>
              <a:srgbClr val="000010"/>
            </a:solidFill>
            <a:miter lim="800000"/>
            <a:headEnd/>
            <a:tailEnd/>
          </a:ln>
          <a:effectLst/>
        </p:spPr>
        <p:txBody>
          <a:bodyPr wrap="none" anchor="ctr"/>
          <a:lstStyle/>
          <a:p>
            <a:endParaRPr lang="en-US"/>
          </a:p>
        </p:txBody>
      </p:sp>
      <p:sp>
        <p:nvSpPr>
          <p:cNvPr id="162822" name="Rectangle 6"/>
          <p:cNvSpPr>
            <a:spLocks noChangeArrowheads="1"/>
          </p:cNvSpPr>
          <p:nvPr/>
        </p:nvSpPr>
        <p:spPr bwMode="auto">
          <a:xfrm>
            <a:off x="1295400" y="3352800"/>
            <a:ext cx="381000" cy="762000"/>
          </a:xfrm>
          <a:prstGeom prst="rect">
            <a:avLst/>
          </a:prstGeom>
          <a:solidFill>
            <a:srgbClr val="000010"/>
          </a:solidFill>
          <a:ln w="9525">
            <a:solidFill>
              <a:schemeClr val="tx1"/>
            </a:solidFill>
            <a:miter lim="800000"/>
            <a:headEnd/>
            <a:tailEnd/>
          </a:ln>
          <a:effectLst/>
        </p:spPr>
        <p:txBody>
          <a:bodyPr wrap="none" anchor="ctr"/>
          <a:lstStyle/>
          <a:p>
            <a:pPr algn="ctr"/>
            <a:endParaRPr lang="en-US"/>
          </a:p>
        </p:txBody>
      </p:sp>
      <p:sp>
        <p:nvSpPr>
          <p:cNvPr id="162824" name="AutoShape 8"/>
          <p:cNvSpPr>
            <a:spLocks noChangeArrowheads="1"/>
          </p:cNvSpPr>
          <p:nvPr/>
        </p:nvSpPr>
        <p:spPr bwMode="auto">
          <a:xfrm>
            <a:off x="1295400" y="3733800"/>
            <a:ext cx="381000" cy="5334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000010"/>
          </a:solidFill>
          <a:ln w="9525">
            <a:solidFill>
              <a:schemeClr val="tx1"/>
            </a:solidFill>
            <a:miter lim="800000"/>
            <a:headEnd/>
            <a:tailEnd/>
          </a:ln>
          <a:effectLst/>
        </p:spPr>
        <p:txBody>
          <a:bodyPr wrap="none" anchor="ctr"/>
          <a:lstStyle/>
          <a:p>
            <a:endParaRPr lang="en-US"/>
          </a:p>
        </p:txBody>
      </p:sp>
      <p:sp>
        <p:nvSpPr>
          <p:cNvPr id="162825" name="AutoShape 9"/>
          <p:cNvSpPr>
            <a:spLocks noChangeArrowheads="1"/>
          </p:cNvSpPr>
          <p:nvPr/>
        </p:nvSpPr>
        <p:spPr bwMode="auto">
          <a:xfrm>
            <a:off x="1295400" y="3733800"/>
            <a:ext cx="381000" cy="457200"/>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solidFill>
            <a:srgbClr val="000010"/>
          </a:solidFill>
          <a:ln w="9525">
            <a:solidFill>
              <a:schemeClr val="tx1"/>
            </a:solidFill>
            <a:miter lim="800000"/>
            <a:headEnd/>
            <a:tailEnd/>
          </a:ln>
          <a:effectLst/>
        </p:spPr>
        <p:txBody>
          <a:bodyPr wrap="none" anchor="ctr"/>
          <a:lstStyle/>
          <a:p>
            <a:endParaRPr lang="en-US"/>
          </a:p>
        </p:txBody>
      </p:sp>
      <p:sp>
        <p:nvSpPr>
          <p:cNvPr id="162829" name="Text Box 13"/>
          <p:cNvSpPr txBox="1">
            <a:spLocks noChangeArrowheads="1"/>
          </p:cNvSpPr>
          <p:nvPr/>
        </p:nvSpPr>
        <p:spPr bwMode="auto">
          <a:xfrm>
            <a:off x="2895600" y="1981200"/>
            <a:ext cx="3124200" cy="3665538"/>
          </a:xfrm>
          <a:prstGeom prst="rect">
            <a:avLst/>
          </a:prstGeom>
          <a:noFill/>
          <a:ln w="9525">
            <a:noFill/>
            <a:miter lim="800000"/>
            <a:headEnd/>
            <a:tailEnd/>
          </a:ln>
          <a:effectLst/>
        </p:spPr>
        <p:txBody>
          <a:bodyPr>
            <a:spAutoFit/>
          </a:bodyPr>
          <a:lstStyle/>
          <a:p>
            <a:pPr algn="ctr">
              <a:spcBef>
                <a:spcPct val="50000"/>
              </a:spcBef>
            </a:pPr>
            <a:r>
              <a:rPr lang="en-US" dirty="0"/>
              <a:t>The Main Circuit Breaker Panel should look like the picture to the left.</a:t>
            </a:r>
          </a:p>
          <a:p>
            <a:pPr algn="ctr">
              <a:spcBef>
                <a:spcPct val="50000"/>
              </a:spcBef>
            </a:pPr>
            <a:endParaRPr lang="en-US" dirty="0"/>
          </a:p>
          <a:p>
            <a:pPr algn="ctr">
              <a:spcBef>
                <a:spcPct val="50000"/>
              </a:spcBef>
            </a:pPr>
            <a:r>
              <a:rPr lang="en-US" dirty="0"/>
              <a:t>The mechanism used to lock out the circuit breaker is on the right.</a:t>
            </a:r>
          </a:p>
          <a:p>
            <a:pPr algn="ctr">
              <a:spcBef>
                <a:spcPct val="50000"/>
              </a:spcBef>
            </a:pPr>
            <a:endParaRPr lang="en-US" dirty="0"/>
          </a:p>
          <a:p>
            <a:pPr algn="ctr">
              <a:spcBef>
                <a:spcPct val="50000"/>
              </a:spcBef>
            </a:pPr>
            <a:r>
              <a:rPr lang="en-US" dirty="0"/>
              <a:t>DON’T FORGET TO PUT A LOCKOUT TAG ON THIS BREAKER AS WELL</a:t>
            </a:r>
          </a:p>
        </p:txBody>
      </p:sp>
      <p:pic>
        <p:nvPicPr>
          <p:cNvPr id="162830" name="Picture 14" descr="breaker lockout"/>
          <p:cNvPicPr>
            <a:picLocks noGrp="1" noChangeAspect="1" noChangeArrowheads="1"/>
          </p:cNvPicPr>
          <p:nvPr>
            <p:ph idx="1"/>
          </p:nvPr>
        </p:nvPicPr>
        <p:blipFill>
          <a:blip r:embed="rId3" cstate="print"/>
          <a:srcRect/>
          <a:stretch>
            <a:fillRect/>
          </a:stretch>
        </p:blipFill>
        <p:spPr>
          <a:xfrm>
            <a:off x="6019800" y="1600200"/>
            <a:ext cx="2765425" cy="4267200"/>
          </a:xfrm>
          <a:noFill/>
          <a:ln/>
        </p:spPr>
      </p:pic>
    </p:spTree>
    <p:custDataLst>
      <p:tags r:id="rId1"/>
    </p:custDataLst>
  </p:cSld>
  <p:clrMapOvr>
    <a:masterClrMapping/>
  </p:clrMapOvr>
  <p:transition advTm="14800">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62820"/>
                                        </p:tgtEl>
                                        <p:attrNameLst>
                                          <p:attrName>style.visibility</p:attrName>
                                        </p:attrNameLst>
                                      </p:cBhvr>
                                      <p:to>
                                        <p:strVal val="visible"/>
                                      </p:to>
                                    </p:set>
                                    <p:anim calcmode="lin" valueType="num">
                                      <p:cBhvr>
                                        <p:cTn id="7" dur="500" fill="hold"/>
                                        <p:tgtEl>
                                          <p:spTgt spid="162820"/>
                                        </p:tgtEl>
                                        <p:attrNameLst>
                                          <p:attrName>ppt_w</p:attrName>
                                        </p:attrNameLst>
                                      </p:cBhvr>
                                      <p:tavLst>
                                        <p:tav tm="0">
                                          <p:val>
                                            <p:fltVal val="0"/>
                                          </p:val>
                                        </p:tav>
                                        <p:tav tm="100000">
                                          <p:val>
                                            <p:strVal val="#ppt_w"/>
                                          </p:val>
                                        </p:tav>
                                      </p:tavLst>
                                    </p:anim>
                                    <p:anim calcmode="lin" valueType="num">
                                      <p:cBhvr>
                                        <p:cTn id="8" dur="500" fill="hold"/>
                                        <p:tgtEl>
                                          <p:spTgt spid="162820"/>
                                        </p:tgtEl>
                                        <p:attrNameLst>
                                          <p:attrName>ppt_h</p:attrName>
                                        </p:attrNameLst>
                                      </p:cBhvr>
                                      <p:tavLst>
                                        <p:tav tm="0">
                                          <p:val>
                                            <p:fltVal val="0"/>
                                          </p:val>
                                        </p:tav>
                                        <p:tav tm="100000">
                                          <p:val>
                                            <p:strVal val="#ppt_h"/>
                                          </p:val>
                                        </p:tav>
                                      </p:tavLst>
                                    </p:anim>
                                    <p:animEffect transition="in" filter="fade">
                                      <p:cBhvr>
                                        <p:cTn id="9" dur="500"/>
                                        <p:tgtEl>
                                          <p:spTgt spid="162820"/>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162821"/>
                                        </p:tgtEl>
                                        <p:attrNameLst>
                                          <p:attrName>style.visibility</p:attrName>
                                        </p:attrNameLst>
                                      </p:cBhvr>
                                      <p:to>
                                        <p:strVal val="visible"/>
                                      </p:to>
                                    </p:set>
                                    <p:anim calcmode="lin" valueType="num">
                                      <p:cBhvr>
                                        <p:cTn id="12" dur="500" fill="hold"/>
                                        <p:tgtEl>
                                          <p:spTgt spid="162821"/>
                                        </p:tgtEl>
                                        <p:attrNameLst>
                                          <p:attrName>ppt_w</p:attrName>
                                        </p:attrNameLst>
                                      </p:cBhvr>
                                      <p:tavLst>
                                        <p:tav tm="0">
                                          <p:val>
                                            <p:fltVal val="0"/>
                                          </p:val>
                                        </p:tav>
                                        <p:tav tm="100000">
                                          <p:val>
                                            <p:strVal val="#ppt_w"/>
                                          </p:val>
                                        </p:tav>
                                      </p:tavLst>
                                    </p:anim>
                                    <p:anim calcmode="lin" valueType="num">
                                      <p:cBhvr>
                                        <p:cTn id="13" dur="500" fill="hold"/>
                                        <p:tgtEl>
                                          <p:spTgt spid="162821"/>
                                        </p:tgtEl>
                                        <p:attrNameLst>
                                          <p:attrName>ppt_h</p:attrName>
                                        </p:attrNameLst>
                                      </p:cBhvr>
                                      <p:tavLst>
                                        <p:tav tm="0">
                                          <p:val>
                                            <p:fltVal val="0"/>
                                          </p:val>
                                        </p:tav>
                                        <p:tav tm="100000">
                                          <p:val>
                                            <p:strVal val="#ppt_h"/>
                                          </p:val>
                                        </p:tav>
                                      </p:tavLst>
                                    </p:anim>
                                    <p:animEffect transition="in" filter="fade">
                                      <p:cBhvr>
                                        <p:cTn id="14" dur="500"/>
                                        <p:tgtEl>
                                          <p:spTgt spid="162821"/>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162822"/>
                                        </p:tgtEl>
                                        <p:attrNameLst>
                                          <p:attrName>style.visibility</p:attrName>
                                        </p:attrNameLst>
                                      </p:cBhvr>
                                      <p:to>
                                        <p:strVal val="visible"/>
                                      </p:to>
                                    </p:set>
                                    <p:anim calcmode="lin" valueType="num">
                                      <p:cBhvr>
                                        <p:cTn id="17" dur="500" fill="hold"/>
                                        <p:tgtEl>
                                          <p:spTgt spid="162822"/>
                                        </p:tgtEl>
                                        <p:attrNameLst>
                                          <p:attrName>ppt_w</p:attrName>
                                        </p:attrNameLst>
                                      </p:cBhvr>
                                      <p:tavLst>
                                        <p:tav tm="0">
                                          <p:val>
                                            <p:fltVal val="0"/>
                                          </p:val>
                                        </p:tav>
                                        <p:tav tm="100000">
                                          <p:val>
                                            <p:strVal val="#ppt_w"/>
                                          </p:val>
                                        </p:tav>
                                      </p:tavLst>
                                    </p:anim>
                                    <p:anim calcmode="lin" valueType="num">
                                      <p:cBhvr>
                                        <p:cTn id="18" dur="500" fill="hold"/>
                                        <p:tgtEl>
                                          <p:spTgt spid="162822"/>
                                        </p:tgtEl>
                                        <p:attrNameLst>
                                          <p:attrName>ppt_h</p:attrName>
                                        </p:attrNameLst>
                                      </p:cBhvr>
                                      <p:tavLst>
                                        <p:tav tm="0">
                                          <p:val>
                                            <p:fltVal val="0"/>
                                          </p:val>
                                        </p:tav>
                                        <p:tav tm="100000">
                                          <p:val>
                                            <p:strVal val="#ppt_h"/>
                                          </p:val>
                                        </p:tav>
                                      </p:tavLst>
                                    </p:anim>
                                    <p:animEffect transition="in" filter="fade">
                                      <p:cBhvr>
                                        <p:cTn id="19" dur="500"/>
                                        <p:tgtEl>
                                          <p:spTgt spid="162822"/>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162824"/>
                                        </p:tgtEl>
                                        <p:attrNameLst>
                                          <p:attrName>style.visibility</p:attrName>
                                        </p:attrNameLst>
                                      </p:cBhvr>
                                      <p:to>
                                        <p:strVal val="visible"/>
                                      </p:to>
                                    </p:set>
                                    <p:anim calcmode="lin" valueType="num">
                                      <p:cBhvr>
                                        <p:cTn id="22" dur="500" fill="hold"/>
                                        <p:tgtEl>
                                          <p:spTgt spid="162824"/>
                                        </p:tgtEl>
                                        <p:attrNameLst>
                                          <p:attrName>ppt_w</p:attrName>
                                        </p:attrNameLst>
                                      </p:cBhvr>
                                      <p:tavLst>
                                        <p:tav tm="0">
                                          <p:val>
                                            <p:fltVal val="0"/>
                                          </p:val>
                                        </p:tav>
                                        <p:tav tm="100000">
                                          <p:val>
                                            <p:strVal val="#ppt_w"/>
                                          </p:val>
                                        </p:tav>
                                      </p:tavLst>
                                    </p:anim>
                                    <p:anim calcmode="lin" valueType="num">
                                      <p:cBhvr>
                                        <p:cTn id="23" dur="500" fill="hold"/>
                                        <p:tgtEl>
                                          <p:spTgt spid="162824"/>
                                        </p:tgtEl>
                                        <p:attrNameLst>
                                          <p:attrName>ppt_h</p:attrName>
                                        </p:attrNameLst>
                                      </p:cBhvr>
                                      <p:tavLst>
                                        <p:tav tm="0">
                                          <p:val>
                                            <p:fltVal val="0"/>
                                          </p:val>
                                        </p:tav>
                                        <p:tav tm="100000">
                                          <p:val>
                                            <p:strVal val="#ppt_h"/>
                                          </p:val>
                                        </p:tav>
                                      </p:tavLst>
                                    </p:anim>
                                    <p:animEffect transition="in" filter="fade">
                                      <p:cBhvr>
                                        <p:cTn id="24" dur="500"/>
                                        <p:tgtEl>
                                          <p:spTgt spid="162824"/>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162825"/>
                                        </p:tgtEl>
                                        <p:attrNameLst>
                                          <p:attrName>style.visibility</p:attrName>
                                        </p:attrNameLst>
                                      </p:cBhvr>
                                      <p:to>
                                        <p:strVal val="visible"/>
                                      </p:to>
                                    </p:set>
                                    <p:anim calcmode="lin" valueType="num">
                                      <p:cBhvr>
                                        <p:cTn id="27" dur="500" fill="hold"/>
                                        <p:tgtEl>
                                          <p:spTgt spid="162825"/>
                                        </p:tgtEl>
                                        <p:attrNameLst>
                                          <p:attrName>ppt_w</p:attrName>
                                        </p:attrNameLst>
                                      </p:cBhvr>
                                      <p:tavLst>
                                        <p:tav tm="0">
                                          <p:val>
                                            <p:fltVal val="0"/>
                                          </p:val>
                                        </p:tav>
                                        <p:tav tm="100000">
                                          <p:val>
                                            <p:strVal val="#ppt_w"/>
                                          </p:val>
                                        </p:tav>
                                      </p:tavLst>
                                    </p:anim>
                                    <p:anim calcmode="lin" valueType="num">
                                      <p:cBhvr>
                                        <p:cTn id="28" dur="500" fill="hold"/>
                                        <p:tgtEl>
                                          <p:spTgt spid="162825"/>
                                        </p:tgtEl>
                                        <p:attrNameLst>
                                          <p:attrName>ppt_h</p:attrName>
                                        </p:attrNameLst>
                                      </p:cBhvr>
                                      <p:tavLst>
                                        <p:tav tm="0">
                                          <p:val>
                                            <p:fltVal val="0"/>
                                          </p:val>
                                        </p:tav>
                                        <p:tav tm="100000">
                                          <p:val>
                                            <p:strVal val="#ppt_h"/>
                                          </p:val>
                                        </p:tav>
                                      </p:tavLst>
                                    </p:anim>
                                    <p:animEffect transition="in" filter="fade">
                                      <p:cBhvr>
                                        <p:cTn id="29" dur="500"/>
                                        <p:tgtEl>
                                          <p:spTgt spid="162825"/>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62829">
                                            <p:txEl>
                                              <p:pRg st="0" end="0"/>
                                            </p:txEl>
                                          </p:spTgt>
                                        </p:tgtEl>
                                        <p:attrNameLst>
                                          <p:attrName>style.visibility</p:attrName>
                                        </p:attrNameLst>
                                      </p:cBhvr>
                                      <p:to>
                                        <p:strVal val="visible"/>
                                      </p:to>
                                    </p:set>
                                    <p:anim calcmode="lin" valueType="num">
                                      <p:cBhvr additive="base">
                                        <p:cTn id="34" dur="500" fill="hold"/>
                                        <p:tgtEl>
                                          <p:spTgt spid="162829">
                                            <p:txEl>
                                              <p:pRg st="0" end="0"/>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62829">
                                            <p:txEl>
                                              <p:pRg st="0" end="0"/>
                                            </p:txEl>
                                          </p:spTgt>
                                        </p:tgtEl>
                                        <p:attrNameLst>
                                          <p:attrName>ppt_y</p:attrName>
                                        </p:attrNameLst>
                                      </p:cBhvr>
                                      <p:tavLst>
                                        <p:tav tm="0">
                                          <p:val>
                                            <p:strVal val="1+#ppt_h/2"/>
                                          </p:val>
                                        </p:tav>
                                        <p:tav tm="100000">
                                          <p:val>
                                            <p:strVal val="#ppt_y"/>
                                          </p:val>
                                        </p:tav>
                                      </p:tavLst>
                                    </p:anim>
                                  </p:childTnLst>
                                </p:cTn>
                              </p:par>
                            </p:childTnLst>
                          </p:cTn>
                        </p:par>
                        <p:par>
                          <p:cTn id="36" fill="hold">
                            <p:stCondLst>
                              <p:cond delay="500"/>
                            </p:stCondLst>
                            <p:childTnLst>
                              <p:par>
                                <p:cTn id="37" presetID="53" presetClass="entr" presetSubtype="0" fill="hold" nodeType="afterEffect">
                                  <p:stCondLst>
                                    <p:cond delay="0"/>
                                  </p:stCondLst>
                                  <p:childTnLst>
                                    <p:set>
                                      <p:cBhvr>
                                        <p:cTn id="38" dur="1" fill="hold">
                                          <p:stCondLst>
                                            <p:cond delay="0"/>
                                          </p:stCondLst>
                                        </p:cTn>
                                        <p:tgtEl>
                                          <p:spTgt spid="162830"/>
                                        </p:tgtEl>
                                        <p:attrNameLst>
                                          <p:attrName>style.visibility</p:attrName>
                                        </p:attrNameLst>
                                      </p:cBhvr>
                                      <p:to>
                                        <p:strVal val="visible"/>
                                      </p:to>
                                    </p:set>
                                    <p:anim calcmode="lin" valueType="num">
                                      <p:cBhvr>
                                        <p:cTn id="39" dur="500" fill="hold"/>
                                        <p:tgtEl>
                                          <p:spTgt spid="162830"/>
                                        </p:tgtEl>
                                        <p:attrNameLst>
                                          <p:attrName>ppt_w</p:attrName>
                                        </p:attrNameLst>
                                      </p:cBhvr>
                                      <p:tavLst>
                                        <p:tav tm="0">
                                          <p:val>
                                            <p:fltVal val="0"/>
                                          </p:val>
                                        </p:tav>
                                        <p:tav tm="100000">
                                          <p:val>
                                            <p:strVal val="#ppt_w"/>
                                          </p:val>
                                        </p:tav>
                                      </p:tavLst>
                                    </p:anim>
                                    <p:anim calcmode="lin" valueType="num">
                                      <p:cBhvr>
                                        <p:cTn id="40" dur="500" fill="hold"/>
                                        <p:tgtEl>
                                          <p:spTgt spid="162830"/>
                                        </p:tgtEl>
                                        <p:attrNameLst>
                                          <p:attrName>ppt_h</p:attrName>
                                        </p:attrNameLst>
                                      </p:cBhvr>
                                      <p:tavLst>
                                        <p:tav tm="0">
                                          <p:val>
                                            <p:fltVal val="0"/>
                                          </p:val>
                                        </p:tav>
                                        <p:tav tm="100000">
                                          <p:val>
                                            <p:strVal val="#ppt_h"/>
                                          </p:val>
                                        </p:tav>
                                      </p:tavLst>
                                    </p:anim>
                                    <p:animEffect transition="in" filter="fade">
                                      <p:cBhvr>
                                        <p:cTn id="41" dur="500"/>
                                        <p:tgtEl>
                                          <p:spTgt spid="162830"/>
                                        </p:tgtEl>
                                      </p:cBhvr>
                                    </p:animEffect>
                                  </p:childTnLst>
                                </p:cTn>
                              </p:par>
                            </p:childTnLst>
                          </p:cTn>
                        </p:par>
                      </p:childTnLst>
                    </p:cTn>
                  </p:par>
                  <p:par>
                    <p:cTn id="42" fill="hold">
                      <p:stCondLst>
                        <p:cond delay="indefinite"/>
                      </p:stCondLst>
                      <p:childTnLst>
                        <p:par>
                          <p:cTn id="43" fill="hold">
                            <p:stCondLst>
                              <p:cond delay="0"/>
                            </p:stCondLst>
                            <p:childTnLst>
                              <p:par>
                                <p:cTn id="44" presetID="8" presetClass="entr" presetSubtype="16" fill="hold" nodeType="clickEffect">
                                  <p:stCondLst>
                                    <p:cond delay="0"/>
                                  </p:stCondLst>
                                  <p:childTnLst>
                                    <p:set>
                                      <p:cBhvr>
                                        <p:cTn id="45" dur="1" fill="hold">
                                          <p:stCondLst>
                                            <p:cond delay="0"/>
                                          </p:stCondLst>
                                        </p:cTn>
                                        <p:tgtEl>
                                          <p:spTgt spid="162829">
                                            <p:txEl>
                                              <p:pRg st="2" end="2"/>
                                            </p:txEl>
                                          </p:spTgt>
                                        </p:tgtEl>
                                        <p:attrNameLst>
                                          <p:attrName>style.visibility</p:attrName>
                                        </p:attrNameLst>
                                      </p:cBhvr>
                                      <p:to>
                                        <p:strVal val="visible"/>
                                      </p:to>
                                    </p:set>
                                    <p:animEffect transition="in" filter="diamond(in)">
                                      <p:cBhvr>
                                        <p:cTn id="46" dur="500"/>
                                        <p:tgtEl>
                                          <p:spTgt spid="162829">
                                            <p:txEl>
                                              <p:pRg st="2" end="2"/>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5" presetClass="emph" presetSubtype="0" nodeType="clickEffect">
                                  <p:stCondLst>
                                    <p:cond delay="0"/>
                                  </p:stCondLst>
                                  <p:iterate type="lt">
                                    <p:tmAbs val="25"/>
                                  </p:iterate>
                                  <p:childTnLst>
                                    <p:set>
                                      <p:cBhvr override="childStyle">
                                        <p:cTn id="50" dur="indefinite"/>
                                        <p:tgtEl>
                                          <p:spTgt spid="162829">
                                            <p:txEl>
                                              <p:pRg st="4" end="4"/>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20" grpId="0" animBg="1"/>
      <p:bldP spid="162821" grpId="0" animBg="1"/>
      <p:bldP spid="162822" grpId="0" animBg="1"/>
      <p:bldP spid="162824" grpId="0" animBg="1"/>
      <p:bldP spid="1628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a:xfrm>
            <a:off x="0" y="0"/>
            <a:ext cx="9144000" cy="838200"/>
          </a:xfrm>
        </p:spPr>
        <p:txBody>
          <a:bodyPr/>
          <a:lstStyle/>
          <a:p>
            <a:pPr algn="ctr"/>
            <a:r>
              <a:rPr lang="en-US" sz="3200" dirty="0"/>
              <a:t>COMMON ELECTRICAL CONNECTOR PLUG</a:t>
            </a:r>
          </a:p>
        </p:txBody>
      </p:sp>
      <p:pic>
        <p:nvPicPr>
          <p:cNvPr id="163844" name="Picture 4" descr="plug2 lockout"/>
          <p:cNvPicPr>
            <a:picLocks noGrp="1" noChangeAspect="1" noChangeArrowheads="1"/>
          </p:cNvPicPr>
          <p:nvPr>
            <p:ph sz="half" idx="1"/>
          </p:nvPr>
        </p:nvPicPr>
        <p:blipFill>
          <a:blip r:embed="rId3" cstate="print"/>
          <a:srcRect/>
          <a:stretch>
            <a:fillRect/>
          </a:stretch>
        </p:blipFill>
        <p:spPr>
          <a:xfrm>
            <a:off x="0" y="685800"/>
            <a:ext cx="2743200" cy="3429000"/>
          </a:xfrm>
          <a:noFill/>
          <a:ln/>
        </p:spPr>
      </p:pic>
      <p:pic>
        <p:nvPicPr>
          <p:cNvPr id="163846" name="Picture 6" descr="plug1 lockout"/>
          <p:cNvPicPr>
            <a:picLocks noGrp="1" noChangeAspect="1" noChangeArrowheads="1"/>
          </p:cNvPicPr>
          <p:nvPr>
            <p:ph sz="quarter" idx="2"/>
          </p:nvPr>
        </p:nvPicPr>
        <p:blipFill>
          <a:blip r:embed="rId4" cstate="print"/>
          <a:srcRect/>
          <a:stretch>
            <a:fillRect/>
          </a:stretch>
        </p:blipFill>
        <p:spPr>
          <a:xfrm>
            <a:off x="6324600" y="2590800"/>
            <a:ext cx="2819400" cy="4038600"/>
          </a:xfrm>
          <a:noFill/>
          <a:ln/>
        </p:spPr>
      </p:pic>
      <p:sp>
        <p:nvSpPr>
          <p:cNvPr id="163848" name="Text Box 8"/>
          <p:cNvSpPr txBox="1">
            <a:spLocks noChangeArrowheads="1"/>
          </p:cNvSpPr>
          <p:nvPr/>
        </p:nvSpPr>
        <p:spPr bwMode="auto">
          <a:xfrm>
            <a:off x="2895600" y="685800"/>
            <a:ext cx="6019800" cy="2014538"/>
          </a:xfrm>
          <a:prstGeom prst="rect">
            <a:avLst/>
          </a:prstGeom>
          <a:noFill/>
          <a:ln w="9525">
            <a:noFill/>
            <a:miter lim="800000"/>
            <a:headEnd/>
            <a:tailEnd/>
          </a:ln>
          <a:effectLst/>
        </p:spPr>
        <p:txBody>
          <a:bodyPr>
            <a:spAutoFit/>
          </a:bodyPr>
          <a:lstStyle/>
          <a:p>
            <a:pPr>
              <a:spcBef>
                <a:spcPct val="50000"/>
              </a:spcBef>
            </a:pPr>
            <a:r>
              <a:rPr lang="en-US"/>
              <a:t>To use the lockout device to the left, simply slide the plug into the hole. Close the lever on top and install a key lock. </a:t>
            </a:r>
            <a:r>
              <a:rPr lang="en-US">
                <a:solidFill>
                  <a:srgbClr val="000010"/>
                </a:solidFill>
              </a:rPr>
              <a:t>Tag the device as being locked out. Annotate the AFTO Form 244 stating that the piece of equipment is locked out and why. If the equipment is part of a CTK, then document the ACC Form 146, stating that the equipment is locked out.</a:t>
            </a:r>
          </a:p>
        </p:txBody>
      </p:sp>
      <p:sp>
        <p:nvSpPr>
          <p:cNvPr id="163849" name="Text Box 9"/>
          <p:cNvSpPr txBox="1">
            <a:spLocks noChangeArrowheads="1"/>
          </p:cNvSpPr>
          <p:nvPr/>
        </p:nvSpPr>
        <p:spPr bwMode="auto">
          <a:xfrm>
            <a:off x="2819400" y="2743200"/>
            <a:ext cx="3581400" cy="1739900"/>
          </a:xfrm>
          <a:prstGeom prst="rect">
            <a:avLst/>
          </a:prstGeom>
          <a:noFill/>
          <a:ln w="9525">
            <a:noFill/>
            <a:miter lim="800000"/>
            <a:headEnd/>
            <a:tailEnd/>
          </a:ln>
          <a:effectLst/>
        </p:spPr>
        <p:txBody>
          <a:bodyPr>
            <a:spAutoFit/>
          </a:bodyPr>
          <a:lstStyle/>
          <a:p>
            <a:pPr>
              <a:spcBef>
                <a:spcPct val="50000"/>
              </a:spcBef>
            </a:pPr>
            <a:r>
              <a:rPr lang="en-US"/>
              <a:t>To use the lockout device on the right, simply lay the plug into the open gap. Close the lid, lock, and tag the device. Follow the same guidelines stated above for documentation of the equipment.</a:t>
            </a:r>
          </a:p>
        </p:txBody>
      </p:sp>
      <p:pic>
        <p:nvPicPr>
          <p:cNvPr id="163850" name="Picture 10" descr="plug3 lockout"/>
          <p:cNvPicPr>
            <a:picLocks noGrp="1" noChangeAspect="1" noChangeArrowheads="1"/>
          </p:cNvPicPr>
          <p:nvPr>
            <p:ph sz="quarter" idx="3"/>
          </p:nvPr>
        </p:nvPicPr>
        <p:blipFill>
          <a:blip r:embed="rId5" cstate="print"/>
          <a:srcRect/>
          <a:stretch>
            <a:fillRect/>
          </a:stretch>
        </p:blipFill>
        <p:spPr>
          <a:xfrm>
            <a:off x="152400" y="4495800"/>
            <a:ext cx="2652713" cy="1981200"/>
          </a:xfrm>
          <a:noFill/>
          <a:ln/>
        </p:spPr>
      </p:pic>
      <p:sp>
        <p:nvSpPr>
          <p:cNvPr id="163853" name="Text Box 13"/>
          <p:cNvSpPr txBox="1">
            <a:spLocks noChangeArrowheads="1"/>
          </p:cNvSpPr>
          <p:nvPr/>
        </p:nvSpPr>
        <p:spPr bwMode="auto">
          <a:xfrm>
            <a:off x="2895600" y="4648200"/>
            <a:ext cx="3200400" cy="1739900"/>
          </a:xfrm>
          <a:prstGeom prst="rect">
            <a:avLst/>
          </a:prstGeom>
          <a:noFill/>
          <a:ln w="9525">
            <a:noFill/>
            <a:miter lim="800000"/>
            <a:headEnd/>
            <a:tailEnd/>
          </a:ln>
          <a:effectLst/>
        </p:spPr>
        <p:txBody>
          <a:bodyPr>
            <a:spAutoFit/>
          </a:bodyPr>
          <a:lstStyle/>
          <a:p>
            <a:pPr>
              <a:spcBef>
                <a:spcPct val="50000"/>
              </a:spcBef>
            </a:pPr>
            <a:r>
              <a:rPr lang="en-US"/>
              <a:t>To use the device to left, slide the lock over the 2 main prongs, turn the key to lock. Documentation of the equipment is the same as stated above.</a:t>
            </a:r>
          </a:p>
        </p:txBody>
      </p:sp>
    </p:spTree>
    <p:custDataLst>
      <p:tags r:id="rId1"/>
    </p:custDataLst>
  </p:cSld>
  <p:clrMapOvr>
    <a:masterClrMapping/>
  </p:clrMapOvr>
  <p:transition advTm="55184">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163844"/>
                                        </p:tgtEl>
                                        <p:attrNameLst>
                                          <p:attrName>style.visibility</p:attrName>
                                        </p:attrNameLst>
                                      </p:cBhvr>
                                      <p:to>
                                        <p:strVal val="visible"/>
                                      </p:to>
                                    </p:set>
                                    <p:anim calcmode="lin" valueType="num">
                                      <p:cBhvr>
                                        <p:cTn id="7" dur="500" decel="50000" fill="hold">
                                          <p:stCondLst>
                                            <p:cond delay="0"/>
                                          </p:stCondLst>
                                        </p:cTn>
                                        <p:tgtEl>
                                          <p:spTgt spid="16384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6384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63844"/>
                                        </p:tgtEl>
                                        <p:attrNameLst>
                                          <p:attrName>ppt_w</p:attrName>
                                        </p:attrNameLst>
                                      </p:cBhvr>
                                      <p:tavLst>
                                        <p:tav tm="0">
                                          <p:val>
                                            <p:strVal val="#ppt_w*.05"/>
                                          </p:val>
                                        </p:tav>
                                        <p:tav tm="100000">
                                          <p:val>
                                            <p:strVal val="#ppt_w"/>
                                          </p:val>
                                        </p:tav>
                                      </p:tavLst>
                                    </p:anim>
                                    <p:anim calcmode="lin" valueType="num">
                                      <p:cBhvr>
                                        <p:cTn id="10" dur="1000" fill="hold"/>
                                        <p:tgtEl>
                                          <p:spTgt spid="16384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6384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6384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6384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63844"/>
                                        </p:tgtEl>
                                      </p:cBhvr>
                                    </p:animEffect>
                                  </p:childTnLst>
                                </p:cTn>
                              </p:par>
                              <p:par>
                                <p:cTn id="15" presetID="25" presetClass="entr" presetSubtype="0" fill="hold" grpId="0" nodeType="withEffect">
                                  <p:stCondLst>
                                    <p:cond delay="0"/>
                                  </p:stCondLst>
                                  <p:childTnLst>
                                    <p:set>
                                      <p:cBhvr>
                                        <p:cTn id="16" dur="1" fill="hold">
                                          <p:stCondLst>
                                            <p:cond delay="0"/>
                                          </p:stCondLst>
                                        </p:cTn>
                                        <p:tgtEl>
                                          <p:spTgt spid="163848"/>
                                        </p:tgtEl>
                                        <p:attrNameLst>
                                          <p:attrName>style.visibility</p:attrName>
                                        </p:attrNameLst>
                                      </p:cBhvr>
                                      <p:to>
                                        <p:strVal val="visible"/>
                                      </p:to>
                                    </p:set>
                                    <p:anim calcmode="lin" valueType="num">
                                      <p:cBhvr>
                                        <p:cTn id="17" dur="500" decel="50000" fill="hold">
                                          <p:stCondLst>
                                            <p:cond delay="0"/>
                                          </p:stCondLst>
                                        </p:cTn>
                                        <p:tgtEl>
                                          <p:spTgt spid="163848"/>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163848"/>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163848"/>
                                        </p:tgtEl>
                                        <p:attrNameLst>
                                          <p:attrName>ppt_w</p:attrName>
                                        </p:attrNameLst>
                                      </p:cBhvr>
                                      <p:tavLst>
                                        <p:tav tm="0">
                                          <p:val>
                                            <p:strVal val="#ppt_w*.05"/>
                                          </p:val>
                                        </p:tav>
                                        <p:tav tm="100000">
                                          <p:val>
                                            <p:strVal val="#ppt_w"/>
                                          </p:val>
                                        </p:tav>
                                      </p:tavLst>
                                    </p:anim>
                                    <p:anim calcmode="lin" valueType="num">
                                      <p:cBhvr>
                                        <p:cTn id="20" dur="1000" fill="hold"/>
                                        <p:tgtEl>
                                          <p:spTgt spid="163848"/>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163848"/>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163848"/>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163848"/>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163848"/>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0" fill="hold" grpId="0" nodeType="clickEffect">
                                  <p:stCondLst>
                                    <p:cond delay="0"/>
                                  </p:stCondLst>
                                  <p:childTnLst>
                                    <p:set>
                                      <p:cBhvr>
                                        <p:cTn id="28" dur="1" fill="hold">
                                          <p:stCondLst>
                                            <p:cond delay="0"/>
                                          </p:stCondLst>
                                        </p:cTn>
                                        <p:tgtEl>
                                          <p:spTgt spid="163849"/>
                                        </p:tgtEl>
                                        <p:attrNameLst>
                                          <p:attrName>style.visibility</p:attrName>
                                        </p:attrNameLst>
                                      </p:cBhvr>
                                      <p:to>
                                        <p:strVal val="visible"/>
                                      </p:to>
                                    </p:set>
                                    <p:anim calcmode="lin" valueType="num">
                                      <p:cBhvr>
                                        <p:cTn id="29" dur="500" fill="hold"/>
                                        <p:tgtEl>
                                          <p:spTgt spid="163849"/>
                                        </p:tgtEl>
                                        <p:attrNameLst>
                                          <p:attrName>ppt_w</p:attrName>
                                        </p:attrNameLst>
                                      </p:cBhvr>
                                      <p:tavLst>
                                        <p:tav tm="0">
                                          <p:val>
                                            <p:fltVal val="0"/>
                                          </p:val>
                                        </p:tav>
                                        <p:tav tm="100000">
                                          <p:val>
                                            <p:strVal val="#ppt_w"/>
                                          </p:val>
                                        </p:tav>
                                      </p:tavLst>
                                    </p:anim>
                                    <p:anim calcmode="lin" valueType="num">
                                      <p:cBhvr>
                                        <p:cTn id="30" dur="500" fill="hold"/>
                                        <p:tgtEl>
                                          <p:spTgt spid="163849"/>
                                        </p:tgtEl>
                                        <p:attrNameLst>
                                          <p:attrName>ppt_h</p:attrName>
                                        </p:attrNameLst>
                                      </p:cBhvr>
                                      <p:tavLst>
                                        <p:tav tm="0">
                                          <p:val>
                                            <p:fltVal val="0"/>
                                          </p:val>
                                        </p:tav>
                                        <p:tav tm="100000">
                                          <p:val>
                                            <p:strVal val="#ppt_h"/>
                                          </p:val>
                                        </p:tav>
                                      </p:tavLst>
                                    </p:anim>
                                    <p:animEffect transition="in" filter="fade">
                                      <p:cBhvr>
                                        <p:cTn id="31" dur="500"/>
                                        <p:tgtEl>
                                          <p:spTgt spid="163849"/>
                                        </p:tgtEl>
                                      </p:cBhvr>
                                    </p:animEffect>
                                  </p:childTnLst>
                                </p:cTn>
                              </p:par>
                              <p:par>
                                <p:cTn id="32" presetID="53" presetClass="entr" presetSubtype="0" fill="hold" nodeType="withEffect">
                                  <p:stCondLst>
                                    <p:cond delay="0"/>
                                  </p:stCondLst>
                                  <p:childTnLst>
                                    <p:set>
                                      <p:cBhvr>
                                        <p:cTn id="33" dur="1" fill="hold">
                                          <p:stCondLst>
                                            <p:cond delay="0"/>
                                          </p:stCondLst>
                                        </p:cTn>
                                        <p:tgtEl>
                                          <p:spTgt spid="163846"/>
                                        </p:tgtEl>
                                        <p:attrNameLst>
                                          <p:attrName>style.visibility</p:attrName>
                                        </p:attrNameLst>
                                      </p:cBhvr>
                                      <p:to>
                                        <p:strVal val="visible"/>
                                      </p:to>
                                    </p:set>
                                    <p:anim calcmode="lin" valueType="num">
                                      <p:cBhvr>
                                        <p:cTn id="34" dur="500" fill="hold"/>
                                        <p:tgtEl>
                                          <p:spTgt spid="163846"/>
                                        </p:tgtEl>
                                        <p:attrNameLst>
                                          <p:attrName>ppt_w</p:attrName>
                                        </p:attrNameLst>
                                      </p:cBhvr>
                                      <p:tavLst>
                                        <p:tav tm="0">
                                          <p:val>
                                            <p:fltVal val="0"/>
                                          </p:val>
                                        </p:tav>
                                        <p:tav tm="100000">
                                          <p:val>
                                            <p:strVal val="#ppt_w"/>
                                          </p:val>
                                        </p:tav>
                                      </p:tavLst>
                                    </p:anim>
                                    <p:anim calcmode="lin" valueType="num">
                                      <p:cBhvr>
                                        <p:cTn id="35" dur="500" fill="hold"/>
                                        <p:tgtEl>
                                          <p:spTgt spid="163846"/>
                                        </p:tgtEl>
                                        <p:attrNameLst>
                                          <p:attrName>ppt_h</p:attrName>
                                        </p:attrNameLst>
                                      </p:cBhvr>
                                      <p:tavLst>
                                        <p:tav tm="0">
                                          <p:val>
                                            <p:fltVal val="0"/>
                                          </p:val>
                                        </p:tav>
                                        <p:tav tm="100000">
                                          <p:val>
                                            <p:strVal val="#ppt_h"/>
                                          </p:val>
                                        </p:tav>
                                      </p:tavLst>
                                    </p:anim>
                                    <p:animEffect transition="in" filter="fade">
                                      <p:cBhvr>
                                        <p:cTn id="36" dur="500"/>
                                        <p:tgtEl>
                                          <p:spTgt spid="163846"/>
                                        </p:tgtEl>
                                      </p:cBhvr>
                                    </p:animEffect>
                                  </p:childTnLst>
                                </p:cTn>
                              </p:par>
                            </p:childTnLst>
                          </p:cTn>
                        </p:par>
                      </p:childTnLst>
                    </p:cTn>
                  </p:par>
                  <p:par>
                    <p:cTn id="37" fill="hold">
                      <p:stCondLst>
                        <p:cond delay="indefinite"/>
                      </p:stCondLst>
                      <p:childTnLst>
                        <p:par>
                          <p:cTn id="38" fill="hold">
                            <p:stCondLst>
                              <p:cond delay="0"/>
                            </p:stCondLst>
                            <p:childTnLst>
                              <p:par>
                                <p:cTn id="39" presetID="25" presetClass="entr" presetSubtype="0" fill="hold" nodeType="clickEffect">
                                  <p:stCondLst>
                                    <p:cond delay="0"/>
                                  </p:stCondLst>
                                  <p:childTnLst>
                                    <p:set>
                                      <p:cBhvr>
                                        <p:cTn id="40" dur="1" fill="hold">
                                          <p:stCondLst>
                                            <p:cond delay="0"/>
                                          </p:stCondLst>
                                        </p:cTn>
                                        <p:tgtEl>
                                          <p:spTgt spid="163850"/>
                                        </p:tgtEl>
                                        <p:attrNameLst>
                                          <p:attrName>style.visibility</p:attrName>
                                        </p:attrNameLst>
                                      </p:cBhvr>
                                      <p:to>
                                        <p:strVal val="visible"/>
                                      </p:to>
                                    </p:set>
                                    <p:anim calcmode="lin" valueType="num">
                                      <p:cBhvr>
                                        <p:cTn id="41" dur="500" decel="50000" fill="hold">
                                          <p:stCondLst>
                                            <p:cond delay="0"/>
                                          </p:stCondLst>
                                        </p:cTn>
                                        <p:tgtEl>
                                          <p:spTgt spid="163850"/>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163850"/>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163850"/>
                                        </p:tgtEl>
                                        <p:attrNameLst>
                                          <p:attrName>ppt_w</p:attrName>
                                        </p:attrNameLst>
                                      </p:cBhvr>
                                      <p:tavLst>
                                        <p:tav tm="0">
                                          <p:val>
                                            <p:strVal val="#ppt_w*.05"/>
                                          </p:val>
                                        </p:tav>
                                        <p:tav tm="100000">
                                          <p:val>
                                            <p:strVal val="#ppt_w"/>
                                          </p:val>
                                        </p:tav>
                                      </p:tavLst>
                                    </p:anim>
                                    <p:anim calcmode="lin" valueType="num">
                                      <p:cBhvr>
                                        <p:cTn id="44" dur="1000" fill="hold"/>
                                        <p:tgtEl>
                                          <p:spTgt spid="163850"/>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163850"/>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163850"/>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163850"/>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163850"/>
                                        </p:tgtEl>
                                      </p:cBhvr>
                                    </p:animEffect>
                                  </p:childTnLst>
                                </p:cTn>
                              </p:par>
                              <p:par>
                                <p:cTn id="49" presetID="25" presetClass="entr" presetSubtype="0" fill="hold" grpId="0" nodeType="withEffect">
                                  <p:stCondLst>
                                    <p:cond delay="0"/>
                                  </p:stCondLst>
                                  <p:childTnLst>
                                    <p:set>
                                      <p:cBhvr>
                                        <p:cTn id="50" dur="1" fill="hold">
                                          <p:stCondLst>
                                            <p:cond delay="0"/>
                                          </p:stCondLst>
                                        </p:cTn>
                                        <p:tgtEl>
                                          <p:spTgt spid="163853"/>
                                        </p:tgtEl>
                                        <p:attrNameLst>
                                          <p:attrName>style.visibility</p:attrName>
                                        </p:attrNameLst>
                                      </p:cBhvr>
                                      <p:to>
                                        <p:strVal val="visible"/>
                                      </p:to>
                                    </p:set>
                                    <p:anim calcmode="lin" valueType="num">
                                      <p:cBhvr>
                                        <p:cTn id="51" dur="500" decel="50000" fill="hold">
                                          <p:stCondLst>
                                            <p:cond delay="0"/>
                                          </p:stCondLst>
                                        </p:cTn>
                                        <p:tgtEl>
                                          <p:spTgt spid="163853"/>
                                        </p:tgtEl>
                                        <p:attrNameLst>
                                          <p:attrName>style.rotation</p:attrName>
                                        </p:attrNameLst>
                                      </p:cBhvr>
                                      <p:tavLst>
                                        <p:tav tm="0">
                                          <p:val>
                                            <p:fltVal val="-90"/>
                                          </p:val>
                                        </p:tav>
                                        <p:tav tm="100000">
                                          <p:val>
                                            <p:fltVal val="0"/>
                                          </p:val>
                                        </p:tav>
                                      </p:tavLst>
                                    </p:anim>
                                    <p:anim calcmode="lin" valueType="num">
                                      <p:cBhvr>
                                        <p:cTn id="52" dur="500" decel="50000" fill="hold">
                                          <p:stCondLst>
                                            <p:cond delay="0"/>
                                          </p:stCondLst>
                                        </p:cTn>
                                        <p:tgtEl>
                                          <p:spTgt spid="163853"/>
                                        </p:tgtEl>
                                        <p:attrNameLst>
                                          <p:attrName>ppt_w</p:attrName>
                                        </p:attrNameLst>
                                      </p:cBhvr>
                                      <p:tavLst>
                                        <p:tav tm="0">
                                          <p:val>
                                            <p:strVal val="#ppt_w"/>
                                          </p:val>
                                        </p:tav>
                                        <p:tav tm="100000">
                                          <p:val>
                                            <p:strVal val="#ppt_w*.05"/>
                                          </p:val>
                                        </p:tav>
                                      </p:tavLst>
                                    </p:anim>
                                    <p:anim calcmode="lin" valueType="num">
                                      <p:cBhvr>
                                        <p:cTn id="53" dur="500" accel="50000" fill="hold">
                                          <p:stCondLst>
                                            <p:cond delay="500"/>
                                          </p:stCondLst>
                                        </p:cTn>
                                        <p:tgtEl>
                                          <p:spTgt spid="163853"/>
                                        </p:tgtEl>
                                        <p:attrNameLst>
                                          <p:attrName>ppt_w</p:attrName>
                                        </p:attrNameLst>
                                      </p:cBhvr>
                                      <p:tavLst>
                                        <p:tav tm="0">
                                          <p:val>
                                            <p:strVal val="#ppt_w*.05"/>
                                          </p:val>
                                        </p:tav>
                                        <p:tav tm="100000">
                                          <p:val>
                                            <p:strVal val="#ppt_w"/>
                                          </p:val>
                                        </p:tav>
                                      </p:tavLst>
                                    </p:anim>
                                    <p:anim calcmode="lin" valueType="num">
                                      <p:cBhvr>
                                        <p:cTn id="54" dur="1000" fill="hold"/>
                                        <p:tgtEl>
                                          <p:spTgt spid="163853"/>
                                        </p:tgtEl>
                                        <p:attrNameLst>
                                          <p:attrName>ppt_h</p:attrName>
                                        </p:attrNameLst>
                                      </p:cBhvr>
                                      <p:tavLst>
                                        <p:tav tm="0">
                                          <p:val>
                                            <p:strVal val="#ppt_h"/>
                                          </p:val>
                                        </p:tav>
                                        <p:tav tm="100000">
                                          <p:val>
                                            <p:strVal val="#ppt_h"/>
                                          </p:val>
                                        </p:tav>
                                      </p:tavLst>
                                    </p:anim>
                                    <p:anim calcmode="lin" valueType="num">
                                      <p:cBhvr>
                                        <p:cTn id="55" dur="500" decel="50000" fill="hold">
                                          <p:stCondLst>
                                            <p:cond delay="0"/>
                                          </p:stCondLst>
                                        </p:cTn>
                                        <p:tgtEl>
                                          <p:spTgt spid="163853"/>
                                        </p:tgtEl>
                                        <p:attrNameLst>
                                          <p:attrName>ppt_x</p:attrName>
                                        </p:attrNameLst>
                                      </p:cBhvr>
                                      <p:tavLst>
                                        <p:tav tm="0">
                                          <p:val>
                                            <p:strVal val="#ppt_x+.4"/>
                                          </p:val>
                                        </p:tav>
                                        <p:tav tm="100000">
                                          <p:val>
                                            <p:strVal val="#ppt_x"/>
                                          </p:val>
                                        </p:tav>
                                      </p:tavLst>
                                    </p:anim>
                                    <p:anim calcmode="lin" valueType="num">
                                      <p:cBhvr>
                                        <p:cTn id="56" dur="500" decel="50000" fill="hold">
                                          <p:stCondLst>
                                            <p:cond delay="0"/>
                                          </p:stCondLst>
                                        </p:cTn>
                                        <p:tgtEl>
                                          <p:spTgt spid="163853"/>
                                        </p:tgtEl>
                                        <p:attrNameLst>
                                          <p:attrName>ppt_y</p:attrName>
                                        </p:attrNameLst>
                                      </p:cBhvr>
                                      <p:tavLst>
                                        <p:tav tm="0">
                                          <p:val>
                                            <p:strVal val="#ppt_y-.2"/>
                                          </p:val>
                                        </p:tav>
                                        <p:tav tm="100000">
                                          <p:val>
                                            <p:strVal val="#ppt_y+.1"/>
                                          </p:val>
                                        </p:tav>
                                      </p:tavLst>
                                    </p:anim>
                                    <p:anim calcmode="lin" valueType="num">
                                      <p:cBhvr>
                                        <p:cTn id="57" dur="500" accel="50000" fill="hold">
                                          <p:stCondLst>
                                            <p:cond delay="500"/>
                                          </p:stCondLst>
                                        </p:cTn>
                                        <p:tgtEl>
                                          <p:spTgt spid="163853"/>
                                        </p:tgtEl>
                                        <p:attrNameLst>
                                          <p:attrName>ppt_y</p:attrName>
                                        </p:attrNameLst>
                                      </p:cBhvr>
                                      <p:tavLst>
                                        <p:tav tm="0">
                                          <p:val>
                                            <p:strVal val="#ppt_y+.1"/>
                                          </p:val>
                                        </p:tav>
                                        <p:tav tm="100000">
                                          <p:val>
                                            <p:strVal val="#ppt_y"/>
                                          </p:val>
                                        </p:tav>
                                      </p:tavLst>
                                    </p:anim>
                                    <p:animEffect transition="in" filter="fade">
                                      <p:cBhvr>
                                        <p:cTn id="58" dur="1000" decel="50000">
                                          <p:stCondLst>
                                            <p:cond delay="0"/>
                                          </p:stCondLst>
                                        </p:cTn>
                                        <p:tgtEl>
                                          <p:spTgt spid="1638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8" grpId="0"/>
      <p:bldP spid="163849" grpId="0"/>
      <p:bldP spid="16385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9" name="Rectangle 5"/>
          <p:cNvSpPr>
            <a:spLocks noGrp="1" noChangeArrowheads="1"/>
          </p:cNvSpPr>
          <p:nvPr>
            <p:ph type="title"/>
          </p:nvPr>
        </p:nvSpPr>
        <p:spPr>
          <a:xfrm>
            <a:off x="457200" y="0"/>
            <a:ext cx="8229600" cy="469900"/>
          </a:xfrm>
        </p:spPr>
        <p:txBody>
          <a:bodyPr>
            <a:normAutofit fontScale="90000"/>
          </a:bodyPr>
          <a:lstStyle/>
          <a:p>
            <a:pPr algn="ctr"/>
            <a:r>
              <a:rPr lang="en-US" sz="3200" dirty="0"/>
              <a:t>VALVE LOCKOUT DEVICES</a:t>
            </a:r>
          </a:p>
        </p:txBody>
      </p:sp>
      <p:pic>
        <p:nvPicPr>
          <p:cNvPr id="164868" name="Picture 4" descr="valve3 lockout"/>
          <p:cNvPicPr>
            <a:picLocks noGrp="1" noChangeAspect="1" noChangeArrowheads="1"/>
          </p:cNvPicPr>
          <p:nvPr>
            <p:ph sz="half" idx="1"/>
          </p:nvPr>
        </p:nvPicPr>
        <p:blipFill>
          <a:blip r:embed="rId3" cstate="print"/>
          <a:srcRect/>
          <a:stretch>
            <a:fillRect/>
          </a:stretch>
        </p:blipFill>
        <p:spPr>
          <a:xfrm>
            <a:off x="152400" y="4724400"/>
            <a:ext cx="3200400" cy="1911350"/>
          </a:xfrm>
          <a:noFill/>
          <a:ln/>
        </p:spPr>
      </p:pic>
      <p:pic>
        <p:nvPicPr>
          <p:cNvPr id="164871" name="Picture 7" descr="valve lockout"/>
          <p:cNvPicPr>
            <a:picLocks noChangeAspect="1" noChangeArrowheads="1"/>
          </p:cNvPicPr>
          <p:nvPr/>
        </p:nvPicPr>
        <p:blipFill>
          <a:blip r:embed="rId4" cstate="print"/>
          <a:srcRect/>
          <a:stretch>
            <a:fillRect/>
          </a:stretch>
        </p:blipFill>
        <p:spPr bwMode="auto">
          <a:xfrm>
            <a:off x="152400" y="2667000"/>
            <a:ext cx="3200400" cy="1905000"/>
          </a:xfrm>
          <a:prstGeom prst="rect">
            <a:avLst/>
          </a:prstGeom>
          <a:noFill/>
        </p:spPr>
      </p:pic>
      <p:pic>
        <p:nvPicPr>
          <p:cNvPr id="164872" name="Picture 8" descr="valve1 lockout"/>
          <p:cNvPicPr>
            <a:picLocks noChangeAspect="1" noChangeArrowheads="1"/>
          </p:cNvPicPr>
          <p:nvPr/>
        </p:nvPicPr>
        <p:blipFill>
          <a:blip r:embed="rId5" cstate="print"/>
          <a:srcRect/>
          <a:stretch>
            <a:fillRect/>
          </a:stretch>
        </p:blipFill>
        <p:spPr bwMode="auto">
          <a:xfrm>
            <a:off x="6019800" y="2743200"/>
            <a:ext cx="2943225" cy="3886200"/>
          </a:xfrm>
          <a:prstGeom prst="rect">
            <a:avLst/>
          </a:prstGeom>
          <a:noFill/>
        </p:spPr>
      </p:pic>
      <p:pic>
        <p:nvPicPr>
          <p:cNvPr id="164873" name="Picture 9" descr="valve2 lockout"/>
          <p:cNvPicPr>
            <a:picLocks noChangeAspect="1" noChangeArrowheads="1"/>
          </p:cNvPicPr>
          <p:nvPr/>
        </p:nvPicPr>
        <p:blipFill>
          <a:blip r:embed="rId6" cstate="print"/>
          <a:srcRect/>
          <a:stretch>
            <a:fillRect/>
          </a:stretch>
        </p:blipFill>
        <p:spPr bwMode="auto">
          <a:xfrm>
            <a:off x="152400" y="685800"/>
            <a:ext cx="3200400" cy="1828800"/>
          </a:xfrm>
          <a:prstGeom prst="rect">
            <a:avLst/>
          </a:prstGeom>
          <a:noFill/>
        </p:spPr>
      </p:pic>
      <p:sp>
        <p:nvSpPr>
          <p:cNvPr id="164874" name="Text Box 10"/>
          <p:cNvSpPr txBox="1">
            <a:spLocks noChangeArrowheads="1"/>
          </p:cNvSpPr>
          <p:nvPr/>
        </p:nvSpPr>
        <p:spPr bwMode="auto">
          <a:xfrm>
            <a:off x="3581400" y="914400"/>
            <a:ext cx="5257800" cy="915988"/>
          </a:xfrm>
          <a:prstGeom prst="rect">
            <a:avLst/>
          </a:prstGeom>
          <a:noFill/>
          <a:ln w="9525">
            <a:noFill/>
            <a:miter lim="800000"/>
            <a:headEnd/>
            <a:tailEnd/>
          </a:ln>
          <a:effectLst/>
        </p:spPr>
        <p:txBody>
          <a:bodyPr>
            <a:spAutoFit/>
          </a:bodyPr>
          <a:lstStyle/>
          <a:p>
            <a:pPr>
              <a:spcBef>
                <a:spcPct val="50000"/>
              </a:spcBef>
            </a:pPr>
            <a:r>
              <a:rPr lang="en-US" dirty="0"/>
              <a:t>These are some of the devices used to lockout valves. Most of them you just clamp on, lock, and tag.</a:t>
            </a:r>
          </a:p>
        </p:txBody>
      </p:sp>
      <p:pic>
        <p:nvPicPr>
          <p:cNvPr id="164875" name="Picture 11" descr="bottle cap lockout"/>
          <p:cNvPicPr>
            <a:picLocks noGrp="1" noChangeAspect="1" noChangeArrowheads="1"/>
          </p:cNvPicPr>
          <p:nvPr>
            <p:ph sz="half" idx="2"/>
          </p:nvPr>
        </p:nvPicPr>
        <p:blipFill>
          <a:blip r:embed="rId7" cstate="print"/>
          <a:srcRect/>
          <a:stretch>
            <a:fillRect/>
          </a:stretch>
        </p:blipFill>
        <p:spPr>
          <a:xfrm>
            <a:off x="3429000" y="2667000"/>
            <a:ext cx="2435225" cy="3962400"/>
          </a:xfrm>
          <a:noFill/>
          <a:ln/>
        </p:spPr>
      </p:pic>
    </p:spTree>
    <p:custDataLst>
      <p:tags r:id="rId1"/>
    </p:custDataLst>
  </p:cSld>
  <p:clrMapOvr>
    <a:masterClrMapping/>
  </p:clrMapOvr>
  <p:transition advTm="16528">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164874"/>
                                        </p:tgtEl>
                                        <p:attrNameLst>
                                          <p:attrName>style.visibility</p:attrName>
                                        </p:attrNameLst>
                                      </p:cBhvr>
                                      <p:to>
                                        <p:strVal val="visible"/>
                                      </p:to>
                                    </p:set>
                                    <p:anim calcmode="lin" valueType="num">
                                      <p:cBhvr>
                                        <p:cTn id="7" dur="250" decel="50000" fill="hold">
                                          <p:stCondLst>
                                            <p:cond delay="0"/>
                                          </p:stCondLst>
                                        </p:cTn>
                                        <p:tgtEl>
                                          <p:spTgt spid="164874"/>
                                        </p:tgtEl>
                                        <p:attrNameLst>
                                          <p:attrName>style.rotation</p:attrName>
                                        </p:attrNameLst>
                                      </p:cBhvr>
                                      <p:tavLst>
                                        <p:tav tm="0">
                                          <p:val>
                                            <p:fltVal val="-90"/>
                                          </p:val>
                                        </p:tav>
                                        <p:tav tm="100000">
                                          <p:val>
                                            <p:fltVal val="0"/>
                                          </p:val>
                                        </p:tav>
                                      </p:tavLst>
                                    </p:anim>
                                    <p:anim calcmode="lin" valueType="num">
                                      <p:cBhvr>
                                        <p:cTn id="8" dur="250" decel="50000" fill="hold">
                                          <p:stCondLst>
                                            <p:cond delay="0"/>
                                          </p:stCondLst>
                                        </p:cTn>
                                        <p:tgtEl>
                                          <p:spTgt spid="164874"/>
                                        </p:tgtEl>
                                        <p:attrNameLst>
                                          <p:attrName>ppt_w</p:attrName>
                                        </p:attrNameLst>
                                      </p:cBhvr>
                                      <p:tavLst>
                                        <p:tav tm="0">
                                          <p:val>
                                            <p:strVal val="#ppt_w"/>
                                          </p:val>
                                        </p:tav>
                                        <p:tav tm="100000">
                                          <p:val>
                                            <p:strVal val="#ppt_w*.05"/>
                                          </p:val>
                                        </p:tav>
                                      </p:tavLst>
                                    </p:anim>
                                    <p:anim calcmode="lin" valueType="num">
                                      <p:cBhvr>
                                        <p:cTn id="9" dur="250" accel="50000" fill="hold">
                                          <p:stCondLst>
                                            <p:cond delay="250"/>
                                          </p:stCondLst>
                                        </p:cTn>
                                        <p:tgtEl>
                                          <p:spTgt spid="164874"/>
                                        </p:tgtEl>
                                        <p:attrNameLst>
                                          <p:attrName>ppt_w</p:attrName>
                                        </p:attrNameLst>
                                      </p:cBhvr>
                                      <p:tavLst>
                                        <p:tav tm="0">
                                          <p:val>
                                            <p:strVal val="#ppt_w*.05"/>
                                          </p:val>
                                        </p:tav>
                                        <p:tav tm="100000">
                                          <p:val>
                                            <p:strVal val="#ppt_w"/>
                                          </p:val>
                                        </p:tav>
                                      </p:tavLst>
                                    </p:anim>
                                    <p:anim calcmode="lin" valueType="num">
                                      <p:cBhvr>
                                        <p:cTn id="10" dur="500" fill="hold"/>
                                        <p:tgtEl>
                                          <p:spTgt spid="164874"/>
                                        </p:tgtEl>
                                        <p:attrNameLst>
                                          <p:attrName>ppt_h</p:attrName>
                                        </p:attrNameLst>
                                      </p:cBhvr>
                                      <p:tavLst>
                                        <p:tav tm="0">
                                          <p:val>
                                            <p:strVal val="#ppt_h"/>
                                          </p:val>
                                        </p:tav>
                                        <p:tav tm="100000">
                                          <p:val>
                                            <p:strVal val="#ppt_h"/>
                                          </p:val>
                                        </p:tav>
                                      </p:tavLst>
                                    </p:anim>
                                    <p:anim calcmode="lin" valueType="num">
                                      <p:cBhvr>
                                        <p:cTn id="11" dur="250" decel="50000" fill="hold">
                                          <p:stCondLst>
                                            <p:cond delay="0"/>
                                          </p:stCondLst>
                                        </p:cTn>
                                        <p:tgtEl>
                                          <p:spTgt spid="164874"/>
                                        </p:tgtEl>
                                        <p:attrNameLst>
                                          <p:attrName>ppt_x</p:attrName>
                                        </p:attrNameLst>
                                      </p:cBhvr>
                                      <p:tavLst>
                                        <p:tav tm="0">
                                          <p:val>
                                            <p:strVal val="#ppt_x+.4"/>
                                          </p:val>
                                        </p:tav>
                                        <p:tav tm="100000">
                                          <p:val>
                                            <p:strVal val="#ppt_x"/>
                                          </p:val>
                                        </p:tav>
                                      </p:tavLst>
                                    </p:anim>
                                    <p:anim calcmode="lin" valueType="num">
                                      <p:cBhvr>
                                        <p:cTn id="12" dur="250" decel="50000" fill="hold">
                                          <p:stCondLst>
                                            <p:cond delay="0"/>
                                          </p:stCondLst>
                                        </p:cTn>
                                        <p:tgtEl>
                                          <p:spTgt spid="164874"/>
                                        </p:tgtEl>
                                        <p:attrNameLst>
                                          <p:attrName>ppt_y</p:attrName>
                                        </p:attrNameLst>
                                      </p:cBhvr>
                                      <p:tavLst>
                                        <p:tav tm="0">
                                          <p:val>
                                            <p:strVal val="#ppt_y-.2"/>
                                          </p:val>
                                        </p:tav>
                                        <p:tav tm="100000">
                                          <p:val>
                                            <p:strVal val="#ppt_y+.1"/>
                                          </p:val>
                                        </p:tav>
                                      </p:tavLst>
                                    </p:anim>
                                    <p:anim calcmode="lin" valueType="num">
                                      <p:cBhvr>
                                        <p:cTn id="13" dur="250" accel="50000" fill="hold">
                                          <p:stCondLst>
                                            <p:cond delay="250"/>
                                          </p:stCondLst>
                                        </p:cTn>
                                        <p:tgtEl>
                                          <p:spTgt spid="164874"/>
                                        </p:tgtEl>
                                        <p:attrNameLst>
                                          <p:attrName>ppt_y</p:attrName>
                                        </p:attrNameLst>
                                      </p:cBhvr>
                                      <p:tavLst>
                                        <p:tav tm="0">
                                          <p:val>
                                            <p:strVal val="#ppt_y+.1"/>
                                          </p:val>
                                        </p:tav>
                                        <p:tav tm="100000">
                                          <p:val>
                                            <p:strVal val="#ppt_y"/>
                                          </p:val>
                                        </p:tav>
                                      </p:tavLst>
                                    </p:anim>
                                    <p:animEffect transition="in" filter="fade">
                                      <p:cBhvr>
                                        <p:cTn id="14" dur="500" decel="50000">
                                          <p:stCondLst>
                                            <p:cond delay="0"/>
                                          </p:stCondLst>
                                        </p:cTn>
                                        <p:tgtEl>
                                          <p:spTgt spid="164874"/>
                                        </p:tgtEl>
                                      </p:cBhvr>
                                    </p:animEffect>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nodeType="clickEffect">
                                  <p:stCondLst>
                                    <p:cond delay="0"/>
                                  </p:stCondLst>
                                  <p:childTnLst>
                                    <p:set>
                                      <p:cBhvr>
                                        <p:cTn id="18" dur="1" fill="hold">
                                          <p:stCondLst>
                                            <p:cond delay="0"/>
                                          </p:stCondLst>
                                        </p:cTn>
                                        <p:tgtEl>
                                          <p:spTgt spid="164873"/>
                                        </p:tgtEl>
                                        <p:attrNameLst>
                                          <p:attrName>style.visibility</p:attrName>
                                        </p:attrNameLst>
                                      </p:cBhvr>
                                      <p:to>
                                        <p:strVal val="visible"/>
                                      </p:to>
                                    </p:set>
                                    <p:animEffect transition="in" filter="strips(downLeft)">
                                      <p:cBhvr>
                                        <p:cTn id="19" dur="500"/>
                                        <p:tgtEl>
                                          <p:spTgt spid="164873"/>
                                        </p:tgtEl>
                                      </p:cBhvr>
                                    </p:animEffect>
                                  </p:childTnLst>
                                </p:cTn>
                              </p:par>
                            </p:childTnLst>
                          </p:cTn>
                        </p:par>
                      </p:childTnLst>
                    </p:cTn>
                  </p:par>
                  <p:par>
                    <p:cTn id="20" fill="hold">
                      <p:stCondLst>
                        <p:cond delay="indefinite"/>
                      </p:stCondLst>
                      <p:childTnLst>
                        <p:par>
                          <p:cTn id="21" fill="hold">
                            <p:stCondLst>
                              <p:cond delay="0"/>
                            </p:stCondLst>
                            <p:childTnLst>
                              <p:par>
                                <p:cTn id="22" presetID="52" presetClass="entr" presetSubtype="0" fill="hold" nodeType="clickEffect">
                                  <p:stCondLst>
                                    <p:cond delay="0"/>
                                  </p:stCondLst>
                                  <p:childTnLst>
                                    <p:set>
                                      <p:cBhvr>
                                        <p:cTn id="23" dur="1" fill="hold">
                                          <p:stCondLst>
                                            <p:cond delay="0"/>
                                          </p:stCondLst>
                                        </p:cTn>
                                        <p:tgtEl>
                                          <p:spTgt spid="164871"/>
                                        </p:tgtEl>
                                        <p:attrNameLst>
                                          <p:attrName>style.visibility</p:attrName>
                                        </p:attrNameLst>
                                      </p:cBhvr>
                                      <p:to>
                                        <p:strVal val="visible"/>
                                      </p:to>
                                    </p:set>
                                    <p:animScale>
                                      <p:cBhvr>
                                        <p:cTn id="24" dur="500" decel="50000" fill="hold">
                                          <p:stCondLst>
                                            <p:cond delay="0"/>
                                          </p:stCondLst>
                                        </p:cTn>
                                        <p:tgtEl>
                                          <p:spTgt spid="1648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500" decel="50000" fill="hold">
                                          <p:stCondLst>
                                            <p:cond delay="0"/>
                                          </p:stCondLst>
                                        </p:cTn>
                                        <p:tgtEl>
                                          <p:spTgt spid="164871"/>
                                        </p:tgtEl>
                                        <p:attrNameLst>
                                          <p:attrName>ppt_x</p:attrName>
                                          <p:attrName>ppt_y</p:attrName>
                                        </p:attrNameLst>
                                      </p:cBhvr>
                                    </p:animMotion>
                                    <p:animEffect transition="in" filter="fade">
                                      <p:cBhvr>
                                        <p:cTn id="26" dur="500"/>
                                        <p:tgtEl>
                                          <p:spTgt spid="164871"/>
                                        </p:tgtEl>
                                      </p:cBhvr>
                                    </p:animEffect>
                                  </p:childTnLst>
                                </p:cTn>
                              </p:par>
                            </p:childTnLst>
                          </p:cTn>
                        </p:par>
                      </p:childTnLst>
                    </p:cTn>
                  </p:par>
                  <p:par>
                    <p:cTn id="27" fill="hold">
                      <p:stCondLst>
                        <p:cond delay="indefinite"/>
                      </p:stCondLst>
                      <p:childTnLst>
                        <p:par>
                          <p:cTn id="28" fill="hold">
                            <p:stCondLst>
                              <p:cond delay="0"/>
                            </p:stCondLst>
                            <p:childTnLst>
                              <p:par>
                                <p:cTn id="29" presetID="35" presetClass="entr" presetSubtype="0" fill="hold" nodeType="clickEffect">
                                  <p:stCondLst>
                                    <p:cond delay="0"/>
                                  </p:stCondLst>
                                  <p:childTnLst>
                                    <p:set>
                                      <p:cBhvr>
                                        <p:cTn id="30" dur="1" fill="hold">
                                          <p:stCondLst>
                                            <p:cond delay="0"/>
                                          </p:stCondLst>
                                        </p:cTn>
                                        <p:tgtEl>
                                          <p:spTgt spid="164875"/>
                                        </p:tgtEl>
                                        <p:attrNameLst>
                                          <p:attrName>style.visibility</p:attrName>
                                        </p:attrNameLst>
                                      </p:cBhvr>
                                      <p:to>
                                        <p:strVal val="visible"/>
                                      </p:to>
                                    </p:set>
                                    <p:animEffect transition="in" filter="fade">
                                      <p:cBhvr>
                                        <p:cTn id="31" dur="500"/>
                                        <p:tgtEl>
                                          <p:spTgt spid="164875"/>
                                        </p:tgtEl>
                                      </p:cBhvr>
                                    </p:animEffect>
                                    <p:anim calcmode="lin" valueType="num">
                                      <p:cBhvr>
                                        <p:cTn id="32" dur="500" fill="hold"/>
                                        <p:tgtEl>
                                          <p:spTgt spid="164875"/>
                                        </p:tgtEl>
                                        <p:attrNameLst>
                                          <p:attrName>style.rotation</p:attrName>
                                        </p:attrNameLst>
                                      </p:cBhvr>
                                      <p:tavLst>
                                        <p:tav tm="0">
                                          <p:val>
                                            <p:fltVal val="720"/>
                                          </p:val>
                                        </p:tav>
                                        <p:tav tm="100000">
                                          <p:val>
                                            <p:fltVal val="0"/>
                                          </p:val>
                                        </p:tav>
                                      </p:tavLst>
                                    </p:anim>
                                    <p:anim calcmode="lin" valueType="num">
                                      <p:cBhvr>
                                        <p:cTn id="33" dur="500" fill="hold"/>
                                        <p:tgtEl>
                                          <p:spTgt spid="164875"/>
                                        </p:tgtEl>
                                        <p:attrNameLst>
                                          <p:attrName>ppt_h</p:attrName>
                                        </p:attrNameLst>
                                      </p:cBhvr>
                                      <p:tavLst>
                                        <p:tav tm="0">
                                          <p:val>
                                            <p:fltVal val="0"/>
                                          </p:val>
                                        </p:tav>
                                        <p:tav tm="100000">
                                          <p:val>
                                            <p:strVal val="#ppt_h"/>
                                          </p:val>
                                        </p:tav>
                                      </p:tavLst>
                                    </p:anim>
                                    <p:anim calcmode="lin" valueType="num">
                                      <p:cBhvr>
                                        <p:cTn id="34" dur="500" fill="hold"/>
                                        <p:tgtEl>
                                          <p:spTgt spid="164875"/>
                                        </p:tgtEl>
                                        <p:attrNameLst>
                                          <p:attrName>ppt_w</p:attrName>
                                        </p:attrNameLst>
                                      </p:cBhvr>
                                      <p:tavLst>
                                        <p:tav tm="0">
                                          <p:val>
                                            <p:fltVal val="0"/>
                                          </p:val>
                                        </p:tav>
                                        <p:tav tm="100000">
                                          <p:val>
                                            <p:strVal val="#ppt_w"/>
                                          </p:val>
                                        </p:tav>
                                      </p:tavLst>
                                    </p:anim>
                                  </p:childTnLst>
                                </p:cTn>
                              </p:par>
                            </p:childTnLst>
                          </p:cTn>
                        </p:par>
                      </p:childTnLst>
                    </p:cTn>
                  </p:par>
                  <p:par>
                    <p:cTn id="35" fill="hold">
                      <p:stCondLst>
                        <p:cond delay="indefinite"/>
                      </p:stCondLst>
                      <p:childTnLst>
                        <p:par>
                          <p:cTn id="36" fill="hold">
                            <p:stCondLst>
                              <p:cond delay="0"/>
                            </p:stCondLst>
                            <p:childTnLst>
                              <p:par>
                                <p:cTn id="37" presetID="39" presetClass="entr" presetSubtype="0" accel="100000" fill="hold" nodeType="clickEffect">
                                  <p:stCondLst>
                                    <p:cond delay="0"/>
                                  </p:stCondLst>
                                  <p:childTnLst>
                                    <p:set>
                                      <p:cBhvr>
                                        <p:cTn id="38" dur="1" fill="hold">
                                          <p:stCondLst>
                                            <p:cond delay="0"/>
                                          </p:stCondLst>
                                        </p:cTn>
                                        <p:tgtEl>
                                          <p:spTgt spid="164868"/>
                                        </p:tgtEl>
                                        <p:attrNameLst>
                                          <p:attrName>style.visibility</p:attrName>
                                        </p:attrNameLst>
                                      </p:cBhvr>
                                      <p:to>
                                        <p:strVal val="visible"/>
                                      </p:to>
                                    </p:set>
                                    <p:anim calcmode="lin" valueType="num">
                                      <p:cBhvr>
                                        <p:cTn id="39" dur="500" fill="hold"/>
                                        <p:tgtEl>
                                          <p:spTgt spid="164868"/>
                                        </p:tgtEl>
                                        <p:attrNameLst>
                                          <p:attrName>ppt_h</p:attrName>
                                        </p:attrNameLst>
                                      </p:cBhvr>
                                      <p:tavLst>
                                        <p:tav tm="0">
                                          <p:val>
                                            <p:strVal val="#ppt_h/20"/>
                                          </p:val>
                                        </p:tav>
                                        <p:tav tm="50000">
                                          <p:val>
                                            <p:strVal val="#ppt_h/20"/>
                                          </p:val>
                                        </p:tav>
                                        <p:tav tm="100000">
                                          <p:val>
                                            <p:strVal val="#ppt_h"/>
                                          </p:val>
                                        </p:tav>
                                      </p:tavLst>
                                    </p:anim>
                                    <p:anim calcmode="lin" valueType="num">
                                      <p:cBhvr>
                                        <p:cTn id="40" dur="500" fill="hold"/>
                                        <p:tgtEl>
                                          <p:spTgt spid="164868"/>
                                        </p:tgtEl>
                                        <p:attrNameLst>
                                          <p:attrName>ppt_w</p:attrName>
                                        </p:attrNameLst>
                                      </p:cBhvr>
                                      <p:tavLst>
                                        <p:tav tm="0">
                                          <p:val>
                                            <p:strVal val="#ppt_w+.3"/>
                                          </p:val>
                                        </p:tav>
                                        <p:tav tm="50000">
                                          <p:val>
                                            <p:strVal val="#ppt_w+.3"/>
                                          </p:val>
                                        </p:tav>
                                        <p:tav tm="100000">
                                          <p:val>
                                            <p:strVal val="#ppt_w"/>
                                          </p:val>
                                        </p:tav>
                                      </p:tavLst>
                                    </p:anim>
                                    <p:anim calcmode="lin" valueType="num">
                                      <p:cBhvr>
                                        <p:cTn id="41" dur="500" fill="hold"/>
                                        <p:tgtEl>
                                          <p:spTgt spid="164868"/>
                                        </p:tgtEl>
                                        <p:attrNameLst>
                                          <p:attrName>ppt_x</p:attrName>
                                        </p:attrNameLst>
                                      </p:cBhvr>
                                      <p:tavLst>
                                        <p:tav tm="0">
                                          <p:val>
                                            <p:strVal val="#ppt_x-.3"/>
                                          </p:val>
                                        </p:tav>
                                        <p:tav tm="50000">
                                          <p:val>
                                            <p:strVal val="#ppt_x"/>
                                          </p:val>
                                        </p:tav>
                                        <p:tav tm="100000">
                                          <p:val>
                                            <p:strVal val="#ppt_x"/>
                                          </p:val>
                                        </p:tav>
                                      </p:tavLst>
                                    </p:anim>
                                    <p:anim calcmode="lin" valueType="num">
                                      <p:cBhvr>
                                        <p:cTn id="42" dur="500" fill="hold"/>
                                        <p:tgtEl>
                                          <p:spTgt spid="164868"/>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4" presetClass="entr" presetSubtype="0" fill="hold" nodeType="clickEffect">
                                  <p:stCondLst>
                                    <p:cond delay="0"/>
                                  </p:stCondLst>
                                  <p:childTnLst>
                                    <p:set>
                                      <p:cBhvr>
                                        <p:cTn id="46" dur="1" fill="hold">
                                          <p:stCondLst>
                                            <p:cond delay="0"/>
                                          </p:stCondLst>
                                        </p:cTn>
                                        <p:tgtEl>
                                          <p:spTgt spid="164872"/>
                                        </p:tgtEl>
                                        <p:attrNameLst>
                                          <p:attrName>style.visibility</p:attrName>
                                        </p:attrNameLst>
                                      </p:cBhvr>
                                      <p:to>
                                        <p:strVal val="visible"/>
                                      </p:to>
                                    </p:set>
                                    <p:anim from="(-#ppt_w/2)" to="(#ppt_x)" calcmode="lin" valueType="num">
                                      <p:cBhvr>
                                        <p:cTn id="47" dur="300" fill="hold">
                                          <p:stCondLst>
                                            <p:cond delay="0"/>
                                          </p:stCondLst>
                                        </p:cTn>
                                        <p:tgtEl>
                                          <p:spTgt spid="164872"/>
                                        </p:tgtEl>
                                        <p:attrNameLst>
                                          <p:attrName>ppt_x</p:attrName>
                                        </p:attrNameLst>
                                      </p:cBhvr>
                                    </p:anim>
                                    <p:anim from="0" to="-1.0" calcmode="lin" valueType="num">
                                      <p:cBhvr>
                                        <p:cTn id="48" dur="100" decel="50000" autoRev="1" fill="hold">
                                          <p:stCondLst>
                                            <p:cond delay="300"/>
                                          </p:stCondLst>
                                        </p:cTn>
                                        <p:tgtEl>
                                          <p:spTgt spid="164872"/>
                                        </p:tgtEl>
                                        <p:attrNameLst>
                                          <p:attrName>xshear</p:attrName>
                                        </p:attrNameLst>
                                      </p:cBhvr>
                                    </p:anim>
                                    <p:animScale>
                                      <p:cBhvr>
                                        <p:cTn id="49" dur="100" decel="100000" autoRev="1" fill="hold">
                                          <p:stCondLst>
                                            <p:cond delay="300"/>
                                          </p:stCondLst>
                                        </p:cTn>
                                        <p:tgtEl>
                                          <p:spTgt spid="164872"/>
                                        </p:tgtEl>
                                      </p:cBhvr>
                                      <p:from x="100000" y="100000"/>
                                      <p:to x="80000" y="100000"/>
                                    </p:animScale>
                                    <p:anim by="(#ppt_h/3+#ppt_w*0.1)" calcmode="lin" valueType="num">
                                      <p:cBhvr additive="sum">
                                        <p:cTn id="50" dur="100" decel="100000" autoRev="1" fill="hold">
                                          <p:stCondLst>
                                            <p:cond delay="300"/>
                                          </p:stCondLst>
                                        </p:cTn>
                                        <p:tgtEl>
                                          <p:spTgt spid="164872"/>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7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a:xfrm>
            <a:off x="457200" y="0"/>
            <a:ext cx="8229600" cy="622300"/>
          </a:xfrm>
        </p:spPr>
        <p:txBody>
          <a:bodyPr/>
          <a:lstStyle/>
          <a:p>
            <a:pPr algn="ctr"/>
            <a:r>
              <a:rPr lang="en-US" sz="3200" dirty="0"/>
              <a:t>OTHER ELECTRICAL LOCKOUTS</a:t>
            </a:r>
          </a:p>
        </p:txBody>
      </p:sp>
      <p:pic>
        <p:nvPicPr>
          <p:cNvPr id="165892" name="Picture 4" descr="multiple breaker lockout"/>
          <p:cNvPicPr>
            <a:picLocks noChangeAspect="1" noChangeArrowheads="1"/>
          </p:cNvPicPr>
          <p:nvPr/>
        </p:nvPicPr>
        <p:blipFill>
          <a:blip r:embed="rId3" cstate="print"/>
          <a:srcRect/>
          <a:stretch>
            <a:fillRect/>
          </a:stretch>
        </p:blipFill>
        <p:spPr bwMode="auto">
          <a:xfrm>
            <a:off x="228600" y="838200"/>
            <a:ext cx="2590800" cy="5867400"/>
          </a:xfrm>
          <a:prstGeom prst="rect">
            <a:avLst/>
          </a:prstGeom>
          <a:noFill/>
        </p:spPr>
      </p:pic>
      <p:pic>
        <p:nvPicPr>
          <p:cNvPr id="165893" name="Picture 5" descr="switch lockout"/>
          <p:cNvPicPr>
            <a:picLocks noChangeAspect="1" noChangeArrowheads="1"/>
          </p:cNvPicPr>
          <p:nvPr/>
        </p:nvPicPr>
        <p:blipFill>
          <a:blip r:embed="rId4" cstate="print"/>
          <a:srcRect/>
          <a:stretch>
            <a:fillRect/>
          </a:stretch>
        </p:blipFill>
        <p:spPr bwMode="auto">
          <a:xfrm>
            <a:off x="3352800" y="3581400"/>
            <a:ext cx="2133600" cy="3048000"/>
          </a:xfrm>
          <a:prstGeom prst="rect">
            <a:avLst/>
          </a:prstGeom>
          <a:noFill/>
        </p:spPr>
      </p:pic>
      <p:pic>
        <p:nvPicPr>
          <p:cNvPr id="165894" name="Picture 6" descr="switch2 lockout"/>
          <p:cNvPicPr>
            <a:picLocks noChangeAspect="1" noChangeArrowheads="1"/>
          </p:cNvPicPr>
          <p:nvPr/>
        </p:nvPicPr>
        <p:blipFill>
          <a:blip r:embed="rId5" cstate="print"/>
          <a:srcRect/>
          <a:stretch>
            <a:fillRect/>
          </a:stretch>
        </p:blipFill>
        <p:spPr bwMode="auto">
          <a:xfrm>
            <a:off x="3276600" y="685800"/>
            <a:ext cx="2286000" cy="2743200"/>
          </a:xfrm>
          <a:prstGeom prst="rect">
            <a:avLst/>
          </a:prstGeom>
          <a:noFill/>
        </p:spPr>
      </p:pic>
      <p:pic>
        <p:nvPicPr>
          <p:cNvPr id="165895" name="Picture 7" descr="switch3 lockout"/>
          <p:cNvPicPr>
            <a:picLocks noChangeAspect="1" noChangeArrowheads="1"/>
          </p:cNvPicPr>
          <p:nvPr/>
        </p:nvPicPr>
        <p:blipFill>
          <a:blip r:embed="rId6" cstate="print"/>
          <a:srcRect/>
          <a:stretch>
            <a:fillRect/>
          </a:stretch>
        </p:blipFill>
        <p:spPr bwMode="auto">
          <a:xfrm>
            <a:off x="6172200" y="838200"/>
            <a:ext cx="2743200" cy="5867400"/>
          </a:xfrm>
          <a:prstGeom prst="rect">
            <a:avLst/>
          </a:prstGeom>
          <a:noFill/>
        </p:spPr>
      </p:pic>
    </p:spTree>
    <p:custDataLst>
      <p:tags r:id="rId1"/>
    </p:custDataLst>
  </p:cSld>
  <p:clrMapOvr>
    <a:masterClrMapping/>
  </p:clrMapOvr>
  <p:transition advTm="15000">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65892"/>
                                        </p:tgtEl>
                                        <p:attrNameLst>
                                          <p:attrName>style.visibility</p:attrName>
                                        </p:attrNameLst>
                                      </p:cBhvr>
                                      <p:to>
                                        <p:strVal val="visible"/>
                                      </p:to>
                                    </p:set>
                                    <p:animEffect transition="in" filter="strips(downLeft)">
                                      <p:cBhvr>
                                        <p:cTn id="7" dur="500"/>
                                        <p:tgtEl>
                                          <p:spTgt spid="16589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165894"/>
                                        </p:tgtEl>
                                        <p:attrNameLst>
                                          <p:attrName>style.visibility</p:attrName>
                                        </p:attrNameLst>
                                      </p:cBhvr>
                                      <p:to>
                                        <p:strVal val="visible"/>
                                      </p:to>
                                    </p:set>
                                    <p:anim calcmode="lin" valueType="num">
                                      <p:cBhvr>
                                        <p:cTn id="12" dur="500" fill="hold"/>
                                        <p:tgtEl>
                                          <p:spTgt spid="165894"/>
                                        </p:tgtEl>
                                        <p:attrNameLst>
                                          <p:attrName>ppt_w</p:attrName>
                                        </p:attrNameLst>
                                      </p:cBhvr>
                                      <p:tavLst>
                                        <p:tav tm="0">
                                          <p:val>
                                            <p:fltVal val="0"/>
                                          </p:val>
                                        </p:tav>
                                        <p:tav tm="100000">
                                          <p:val>
                                            <p:strVal val="#ppt_w"/>
                                          </p:val>
                                        </p:tav>
                                      </p:tavLst>
                                    </p:anim>
                                    <p:anim calcmode="lin" valueType="num">
                                      <p:cBhvr>
                                        <p:cTn id="13" dur="500" fill="hold"/>
                                        <p:tgtEl>
                                          <p:spTgt spid="165894"/>
                                        </p:tgtEl>
                                        <p:attrNameLst>
                                          <p:attrName>ppt_h</p:attrName>
                                        </p:attrNameLst>
                                      </p:cBhvr>
                                      <p:tavLst>
                                        <p:tav tm="0">
                                          <p:val>
                                            <p:fltVal val="0"/>
                                          </p:val>
                                        </p:tav>
                                        <p:tav tm="100000">
                                          <p:val>
                                            <p:strVal val="#ppt_h"/>
                                          </p:val>
                                        </p:tav>
                                      </p:tavLst>
                                    </p:anim>
                                    <p:animEffect transition="in" filter="fade">
                                      <p:cBhvr>
                                        <p:cTn id="14" dur="500"/>
                                        <p:tgtEl>
                                          <p:spTgt spid="165894"/>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165893"/>
                                        </p:tgtEl>
                                        <p:attrNameLst>
                                          <p:attrName>style.visibility</p:attrName>
                                        </p:attrNameLst>
                                      </p:cBhvr>
                                      <p:to>
                                        <p:strVal val="visible"/>
                                      </p:to>
                                    </p:set>
                                    <p:anim calcmode="lin" valueType="num">
                                      <p:cBhvr>
                                        <p:cTn id="19" dur="250" decel="50000" fill="hold">
                                          <p:stCondLst>
                                            <p:cond delay="0"/>
                                          </p:stCondLst>
                                        </p:cTn>
                                        <p:tgtEl>
                                          <p:spTgt spid="165893"/>
                                        </p:tgtEl>
                                        <p:attrNameLst>
                                          <p:attrName>style.rotation</p:attrName>
                                        </p:attrNameLst>
                                      </p:cBhvr>
                                      <p:tavLst>
                                        <p:tav tm="0">
                                          <p:val>
                                            <p:fltVal val="-90"/>
                                          </p:val>
                                        </p:tav>
                                        <p:tav tm="100000">
                                          <p:val>
                                            <p:fltVal val="0"/>
                                          </p:val>
                                        </p:tav>
                                      </p:tavLst>
                                    </p:anim>
                                    <p:anim calcmode="lin" valueType="num">
                                      <p:cBhvr>
                                        <p:cTn id="20" dur="250" decel="50000" fill="hold">
                                          <p:stCondLst>
                                            <p:cond delay="0"/>
                                          </p:stCondLst>
                                        </p:cTn>
                                        <p:tgtEl>
                                          <p:spTgt spid="165893"/>
                                        </p:tgtEl>
                                        <p:attrNameLst>
                                          <p:attrName>ppt_w</p:attrName>
                                        </p:attrNameLst>
                                      </p:cBhvr>
                                      <p:tavLst>
                                        <p:tav tm="0">
                                          <p:val>
                                            <p:strVal val="#ppt_w"/>
                                          </p:val>
                                        </p:tav>
                                        <p:tav tm="100000">
                                          <p:val>
                                            <p:strVal val="#ppt_w*.05"/>
                                          </p:val>
                                        </p:tav>
                                      </p:tavLst>
                                    </p:anim>
                                    <p:anim calcmode="lin" valueType="num">
                                      <p:cBhvr>
                                        <p:cTn id="21" dur="250" accel="50000" fill="hold">
                                          <p:stCondLst>
                                            <p:cond delay="250"/>
                                          </p:stCondLst>
                                        </p:cTn>
                                        <p:tgtEl>
                                          <p:spTgt spid="165893"/>
                                        </p:tgtEl>
                                        <p:attrNameLst>
                                          <p:attrName>ppt_w</p:attrName>
                                        </p:attrNameLst>
                                      </p:cBhvr>
                                      <p:tavLst>
                                        <p:tav tm="0">
                                          <p:val>
                                            <p:strVal val="#ppt_w*.05"/>
                                          </p:val>
                                        </p:tav>
                                        <p:tav tm="100000">
                                          <p:val>
                                            <p:strVal val="#ppt_w"/>
                                          </p:val>
                                        </p:tav>
                                      </p:tavLst>
                                    </p:anim>
                                    <p:anim calcmode="lin" valueType="num">
                                      <p:cBhvr>
                                        <p:cTn id="22" dur="500" fill="hold"/>
                                        <p:tgtEl>
                                          <p:spTgt spid="165893"/>
                                        </p:tgtEl>
                                        <p:attrNameLst>
                                          <p:attrName>ppt_h</p:attrName>
                                        </p:attrNameLst>
                                      </p:cBhvr>
                                      <p:tavLst>
                                        <p:tav tm="0">
                                          <p:val>
                                            <p:strVal val="#ppt_h"/>
                                          </p:val>
                                        </p:tav>
                                        <p:tav tm="100000">
                                          <p:val>
                                            <p:strVal val="#ppt_h"/>
                                          </p:val>
                                        </p:tav>
                                      </p:tavLst>
                                    </p:anim>
                                    <p:anim calcmode="lin" valueType="num">
                                      <p:cBhvr>
                                        <p:cTn id="23" dur="250" decel="50000" fill="hold">
                                          <p:stCondLst>
                                            <p:cond delay="0"/>
                                          </p:stCondLst>
                                        </p:cTn>
                                        <p:tgtEl>
                                          <p:spTgt spid="165893"/>
                                        </p:tgtEl>
                                        <p:attrNameLst>
                                          <p:attrName>ppt_x</p:attrName>
                                        </p:attrNameLst>
                                      </p:cBhvr>
                                      <p:tavLst>
                                        <p:tav tm="0">
                                          <p:val>
                                            <p:strVal val="#ppt_x+.4"/>
                                          </p:val>
                                        </p:tav>
                                        <p:tav tm="100000">
                                          <p:val>
                                            <p:strVal val="#ppt_x"/>
                                          </p:val>
                                        </p:tav>
                                      </p:tavLst>
                                    </p:anim>
                                    <p:anim calcmode="lin" valueType="num">
                                      <p:cBhvr>
                                        <p:cTn id="24" dur="250" decel="50000" fill="hold">
                                          <p:stCondLst>
                                            <p:cond delay="0"/>
                                          </p:stCondLst>
                                        </p:cTn>
                                        <p:tgtEl>
                                          <p:spTgt spid="165893"/>
                                        </p:tgtEl>
                                        <p:attrNameLst>
                                          <p:attrName>ppt_y</p:attrName>
                                        </p:attrNameLst>
                                      </p:cBhvr>
                                      <p:tavLst>
                                        <p:tav tm="0">
                                          <p:val>
                                            <p:strVal val="#ppt_y-.2"/>
                                          </p:val>
                                        </p:tav>
                                        <p:tav tm="100000">
                                          <p:val>
                                            <p:strVal val="#ppt_y+.1"/>
                                          </p:val>
                                        </p:tav>
                                      </p:tavLst>
                                    </p:anim>
                                    <p:anim calcmode="lin" valueType="num">
                                      <p:cBhvr>
                                        <p:cTn id="25" dur="250" accel="50000" fill="hold">
                                          <p:stCondLst>
                                            <p:cond delay="250"/>
                                          </p:stCondLst>
                                        </p:cTn>
                                        <p:tgtEl>
                                          <p:spTgt spid="165893"/>
                                        </p:tgtEl>
                                        <p:attrNameLst>
                                          <p:attrName>ppt_y</p:attrName>
                                        </p:attrNameLst>
                                      </p:cBhvr>
                                      <p:tavLst>
                                        <p:tav tm="0">
                                          <p:val>
                                            <p:strVal val="#ppt_y+.1"/>
                                          </p:val>
                                        </p:tav>
                                        <p:tav tm="100000">
                                          <p:val>
                                            <p:strVal val="#ppt_y"/>
                                          </p:val>
                                        </p:tav>
                                      </p:tavLst>
                                    </p:anim>
                                    <p:animEffect transition="in" filter="fade">
                                      <p:cBhvr>
                                        <p:cTn id="26" dur="500" decel="50000">
                                          <p:stCondLst>
                                            <p:cond delay="0"/>
                                          </p:stCondLst>
                                        </p:cTn>
                                        <p:tgtEl>
                                          <p:spTgt spid="165893"/>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65895"/>
                                        </p:tgtEl>
                                        <p:attrNameLst>
                                          <p:attrName>style.visibility</p:attrName>
                                        </p:attrNameLst>
                                      </p:cBhvr>
                                      <p:to>
                                        <p:strVal val="visible"/>
                                      </p:to>
                                    </p:set>
                                    <p:anim calcmode="lin" valueType="num">
                                      <p:cBhvr additive="base">
                                        <p:cTn id="31" dur="500" fill="hold"/>
                                        <p:tgtEl>
                                          <p:spTgt spid="165895"/>
                                        </p:tgtEl>
                                        <p:attrNameLst>
                                          <p:attrName>ppt_x</p:attrName>
                                        </p:attrNameLst>
                                      </p:cBhvr>
                                      <p:tavLst>
                                        <p:tav tm="0">
                                          <p:val>
                                            <p:strVal val="#ppt_x"/>
                                          </p:val>
                                        </p:tav>
                                        <p:tav tm="100000">
                                          <p:val>
                                            <p:strVal val="#ppt_x"/>
                                          </p:val>
                                        </p:tav>
                                      </p:tavLst>
                                    </p:anim>
                                    <p:anim calcmode="lin" valueType="num">
                                      <p:cBhvr additive="base">
                                        <p:cTn id="32" dur="500" fill="hold"/>
                                        <p:tgtEl>
                                          <p:spTgt spid="1658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a:xfrm>
            <a:off x="381000" y="152400"/>
            <a:ext cx="8229600" cy="533400"/>
          </a:xfrm>
        </p:spPr>
        <p:txBody>
          <a:bodyPr>
            <a:normAutofit fontScale="90000"/>
          </a:bodyPr>
          <a:lstStyle/>
          <a:p>
            <a:pPr algn="ctr"/>
            <a:r>
              <a:rPr lang="en-US" sz="3200" dirty="0"/>
              <a:t>SOME TAG LOCKS AND TAGS</a:t>
            </a:r>
          </a:p>
        </p:txBody>
      </p:sp>
      <p:pic>
        <p:nvPicPr>
          <p:cNvPr id="166916" name="Picture 4" descr="lockout hasps"/>
          <p:cNvPicPr>
            <a:picLocks noChangeAspect="1" noChangeArrowheads="1"/>
          </p:cNvPicPr>
          <p:nvPr/>
        </p:nvPicPr>
        <p:blipFill>
          <a:blip r:embed="rId2" cstate="print"/>
          <a:srcRect/>
          <a:stretch>
            <a:fillRect/>
          </a:stretch>
        </p:blipFill>
        <p:spPr bwMode="auto">
          <a:xfrm>
            <a:off x="914400" y="838200"/>
            <a:ext cx="2819400" cy="2995613"/>
          </a:xfrm>
          <a:prstGeom prst="rect">
            <a:avLst/>
          </a:prstGeom>
          <a:noFill/>
        </p:spPr>
      </p:pic>
      <p:pic>
        <p:nvPicPr>
          <p:cNvPr id="166917" name="Picture 5" descr="lockout lock tags"/>
          <p:cNvPicPr>
            <a:picLocks noChangeAspect="1" noChangeArrowheads="1"/>
          </p:cNvPicPr>
          <p:nvPr/>
        </p:nvPicPr>
        <p:blipFill>
          <a:blip r:embed="rId3" cstate="print"/>
          <a:srcRect/>
          <a:stretch>
            <a:fillRect/>
          </a:stretch>
        </p:blipFill>
        <p:spPr bwMode="auto">
          <a:xfrm>
            <a:off x="2362200" y="4038600"/>
            <a:ext cx="4286250" cy="2057400"/>
          </a:xfrm>
          <a:prstGeom prst="rect">
            <a:avLst/>
          </a:prstGeom>
          <a:noFill/>
        </p:spPr>
      </p:pic>
      <p:pic>
        <p:nvPicPr>
          <p:cNvPr id="166918" name="Picture 6" descr="lockout tags"/>
          <p:cNvPicPr>
            <a:picLocks noChangeAspect="1" noChangeArrowheads="1"/>
          </p:cNvPicPr>
          <p:nvPr/>
        </p:nvPicPr>
        <p:blipFill>
          <a:blip r:embed="rId4" cstate="print"/>
          <a:srcRect/>
          <a:stretch>
            <a:fillRect/>
          </a:stretch>
        </p:blipFill>
        <p:spPr bwMode="auto">
          <a:xfrm>
            <a:off x="4953000" y="914400"/>
            <a:ext cx="3200400" cy="2844800"/>
          </a:xfrm>
          <a:prstGeom prst="rect">
            <a:avLst/>
          </a:prstGeom>
          <a:noFill/>
        </p:spPr>
      </p:pic>
    </p:spTree>
  </p:cSld>
  <p:clrMapOvr>
    <a:masterClrMapping/>
  </p:clrMapOvr>
  <p:transition advTm="12000">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iterate type="lt">
                                    <p:tmPct val="5000"/>
                                  </p:iterate>
                                  <p:childTnLst>
                                    <p:set>
                                      <p:cBhvr>
                                        <p:cTn id="6" dur="1" fill="hold">
                                          <p:stCondLst>
                                            <p:cond delay="0"/>
                                          </p:stCondLst>
                                        </p:cTn>
                                        <p:tgtEl>
                                          <p:spTgt spid="166916"/>
                                        </p:tgtEl>
                                        <p:attrNameLst>
                                          <p:attrName>style.visibility</p:attrName>
                                        </p:attrNameLst>
                                      </p:cBhvr>
                                      <p:to>
                                        <p:strVal val="visible"/>
                                      </p:to>
                                    </p:set>
                                    <p:anim calcmode="lin" valueType="num">
                                      <p:cBhvr>
                                        <p:cTn id="7" dur="500" fill="hold"/>
                                        <p:tgtEl>
                                          <p:spTgt spid="166916"/>
                                        </p:tgtEl>
                                        <p:attrNameLst>
                                          <p:attrName>ppt_w</p:attrName>
                                        </p:attrNameLst>
                                      </p:cBhvr>
                                      <p:tavLst>
                                        <p:tav tm="0">
                                          <p:val>
                                            <p:fltVal val="0"/>
                                          </p:val>
                                        </p:tav>
                                        <p:tav tm="100000">
                                          <p:val>
                                            <p:strVal val="#ppt_w"/>
                                          </p:val>
                                        </p:tav>
                                      </p:tavLst>
                                    </p:anim>
                                    <p:anim calcmode="lin" valueType="num">
                                      <p:cBhvr>
                                        <p:cTn id="8" dur="500" fill="hold"/>
                                        <p:tgtEl>
                                          <p:spTgt spid="166916"/>
                                        </p:tgtEl>
                                        <p:attrNameLst>
                                          <p:attrName>ppt_h</p:attrName>
                                        </p:attrNameLst>
                                      </p:cBhvr>
                                      <p:tavLst>
                                        <p:tav tm="0">
                                          <p:val>
                                            <p:fltVal val="0"/>
                                          </p:val>
                                        </p:tav>
                                        <p:tav tm="100000">
                                          <p:val>
                                            <p:strVal val="#ppt_h"/>
                                          </p:val>
                                        </p:tav>
                                      </p:tavLst>
                                    </p:anim>
                                    <p:anim calcmode="lin" valueType="num">
                                      <p:cBhvr>
                                        <p:cTn id="9" dur="500" fill="hold"/>
                                        <p:tgtEl>
                                          <p:spTgt spid="166916"/>
                                        </p:tgtEl>
                                        <p:attrNameLst>
                                          <p:attrName>style.rotation</p:attrName>
                                        </p:attrNameLst>
                                      </p:cBhvr>
                                      <p:tavLst>
                                        <p:tav tm="0">
                                          <p:val>
                                            <p:fltVal val="90"/>
                                          </p:val>
                                        </p:tav>
                                        <p:tav tm="100000">
                                          <p:val>
                                            <p:fltVal val="0"/>
                                          </p:val>
                                        </p:tav>
                                      </p:tavLst>
                                    </p:anim>
                                    <p:animEffect transition="in" filter="fade">
                                      <p:cBhvr>
                                        <p:cTn id="10" dur="500"/>
                                        <p:tgtEl>
                                          <p:spTgt spid="166916"/>
                                        </p:tgtEl>
                                      </p:cBhvr>
                                    </p:animEffect>
                                  </p:childTnLst>
                                </p:cTn>
                              </p:par>
                            </p:childTnLst>
                          </p:cTn>
                        </p:par>
                        <p:par>
                          <p:cTn id="11" fill="hold">
                            <p:stCondLst>
                              <p:cond delay="500"/>
                            </p:stCondLst>
                            <p:childTnLst>
                              <p:par>
                                <p:cTn id="12" presetID="31" presetClass="entr" presetSubtype="0" fill="hold" nodeType="afterEffect">
                                  <p:stCondLst>
                                    <p:cond delay="0"/>
                                  </p:stCondLst>
                                  <p:iterate type="lt">
                                    <p:tmPct val="5000"/>
                                  </p:iterate>
                                  <p:childTnLst>
                                    <p:set>
                                      <p:cBhvr>
                                        <p:cTn id="13" dur="1" fill="hold">
                                          <p:stCondLst>
                                            <p:cond delay="0"/>
                                          </p:stCondLst>
                                        </p:cTn>
                                        <p:tgtEl>
                                          <p:spTgt spid="166918"/>
                                        </p:tgtEl>
                                        <p:attrNameLst>
                                          <p:attrName>style.visibility</p:attrName>
                                        </p:attrNameLst>
                                      </p:cBhvr>
                                      <p:to>
                                        <p:strVal val="visible"/>
                                      </p:to>
                                    </p:set>
                                    <p:anim calcmode="lin" valueType="num">
                                      <p:cBhvr>
                                        <p:cTn id="14" dur="500" fill="hold"/>
                                        <p:tgtEl>
                                          <p:spTgt spid="166918"/>
                                        </p:tgtEl>
                                        <p:attrNameLst>
                                          <p:attrName>ppt_w</p:attrName>
                                        </p:attrNameLst>
                                      </p:cBhvr>
                                      <p:tavLst>
                                        <p:tav tm="0">
                                          <p:val>
                                            <p:fltVal val="0"/>
                                          </p:val>
                                        </p:tav>
                                        <p:tav tm="100000">
                                          <p:val>
                                            <p:strVal val="#ppt_w"/>
                                          </p:val>
                                        </p:tav>
                                      </p:tavLst>
                                    </p:anim>
                                    <p:anim calcmode="lin" valueType="num">
                                      <p:cBhvr>
                                        <p:cTn id="15" dur="500" fill="hold"/>
                                        <p:tgtEl>
                                          <p:spTgt spid="166918"/>
                                        </p:tgtEl>
                                        <p:attrNameLst>
                                          <p:attrName>ppt_h</p:attrName>
                                        </p:attrNameLst>
                                      </p:cBhvr>
                                      <p:tavLst>
                                        <p:tav tm="0">
                                          <p:val>
                                            <p:fltVal val="0"/>
                                          </p:val>
                                        </p:tav>
                                        <p:tav tm="100000">
                                          <p:val>
                                            <p:strVal val="#ppt_h"/>
                                          </p:val>
                                        </p:tav>
                                      </p:tavLst>
                                    </p:anim>
                                    <p:anim calcmode="lin" valueType="num">
                                      <p:cBhvr>
                                        <p:cTn id="16" dur="500" fill="hold"/>
                                        <p:tgtEl>
                                          <p:spTgt spid="166918"/>
                                        </p:tgtEl>
                                        <p:attrNameLst>
                                          <p:attrName>style.rotation</p:attrName>
                                        </p:attrNameLst>
                                      </p:cBhvr>
                                      <p:tavLst>
                                        <p:tav tm="0">
                                          <p:val>
                                            <p:fltVal val="90"/>
                                          </p:val>
                                        </p:tav>
                                        <p:tav tm="100000">
                                          <p:val>
                                            <p:fltVal val="0"/>
                                          </p:val>
                                        </p:tav>
                                      </p:tavLst>
                                    </p:anim>
                                    <p:animEffect transition="in" filter="fade">
                                      <p:cBhvr>
                                        <p:cTn id="17" dur="500"/>
                                        <p:tgtEl>
                                          <p:spTgt spid="166918"/>
                                        </p:tgtEl>
                                      </p:cBhvr>
                                    </p:animEffect>
                                  </p:childTnLst>
                                </p:cTn>
                              </p:par>
                            </p:childTnLst>
                          </p:cTn>
                        </p:par>
                        <p:par>
                          <p:cTn id="18" fill="hold">
                            <p:stCondLst>
                              <p:cond delay="1000"/>
                            </p:stCondLst>
                            <p:childTnLst>
                              <p:par>
                                <p:cTn id="19" presetID="31" presetClass="entr" presetSubtype="0" fill="hold" nodeType="afterEffect">
                                  <p:stCondLst>
                                    <p:cond delay="0"/>
                                  </p:stCondLst>
                                  <p:iterate type="lt">
                                    <p:tmPct val="5000"/>
                                  </p:iterate>
                                  <p:childTnLst>
                                    <p:set>
                                      <p:cBhvr>
                                        <p:cTn id="20" dur="1" fill="hold">
                                          <p:stCondLst>
                                            <p:cond delay="0"/>
                                          </p:stCondLst>
                                        </p:cTn>
                                        <p:tgtEl>
                                          <p:spTgt spid="166917"/>
                                        </p:tgtEl>
                                        <p:attrNameLst>
                                          <p:attrName>style.visibility</p:attrName>
                                        </p:attrNameLst>
                                      </p:cBhvr>
                                      <p:to>
                                        <p:strVal val="visible"/>
                                      </p:to>
                                    </p:set>
                                    <p:anim calcmode="lin" valueType="num">
                                      <p:cBhvr>
                                        <p:cTn id="21" dur="500" fill="hold"/>
                                        <p:tgtEl>
                                          <p:spTgt spid="166917"/>
                                        </p:tgtEl>
                                        <p:attrNameLst>
                                          <p:attrName>ppt_w</p:attrName>
                                        </p:attrNameLst>
                                      </p:cBhvr>
                                      <p:tavLst>
                                        <p:tav tm="0">
                                          <p:val>
                                            <p:fltVal val="0"/>
                                          </p:val>
                                        </p:tav>
                                        <p:tav tm="100000">
                                          <p:val>
                                            <p:strVal val="#ppt_w"/>
                                          </p:val>
                                        </p:tav>
                                      </p:tavLst>
                                    </p:anim>
                                    <p:anim calcmode="lin" valueType="num">
                                      <p:cBhvr>
                                        <p:cTn id="22" dur="500" fill="hold"/>
                                        <p:tgtEl>
                                          <p:spTgt spid="166917"/>
                                        </p:tgtEl>
                                        <p:attrNameLst>
                                          <p:attrName>ppt_h</p:attrName>
                                        </p:attrNameLst>
                                      </p:cBhvr>
                                      <p:tavLst>
                                        <p:tav tm="0">
                                          <p:val>
                                            <p:fltVal val="0"/>
                                          </p:val>
                                        </p:tav>
                                        <p:tav tm="100000">
                                          <p:val>
                                            <p:strVal val="#ppt_h"/>
                                          </p:val>
                                        </p:tav>
                                      </p:tavLst>
                                    </p:anim>
                                    <p:anim calcmode="lin" valueType="num">
                                      <p:cBhvr>
                                        <p:cTn id="23" dur="500" fill="hold"/>
                                        <p:tgtEl>
                                          <p:spTgt spid="166917"/>
                                        </p:tgtEl>
                                        <p:attrNameLst>
                                          <p:attrName>style.rotation</p:attrName>
                                        </p:attrNameLst>
                                      </p:cBhvr>
                                      <p:tavLst>
                                        <p:tav tm="0">
                                          <p:val>
                                            <p:fltVal val="90"/>
                                          </p:val>
                                        </p:tav>
                                        <p:tav tm="100000">
                                          <p:val>
                                            <p:fltVal val="0"/>
                                          </p:val>
                                        </p:tav>
                                      </p:tavLst>
                                    </p:anim>
                                    <p:animEffect transition="in" filter="fade">
                                      <p:cBhvr>
                                        <p:cTn id="24" dur="500"/>
                                        <p:tgtEl>
                                          <p:spTgt spid="1669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9" name="Rectangle 3"/>
          <p:cNvSpPr>
            <a:spLocks noGrp="1" noChangeArrowheads="1"/>
          </p:cNvSpPr>
          <p:nvPr>
            <p:ph type="body" idx="1"/>
          </p:nvPr>
        </p:nvSpPr>
        <p:spPr>
          <a:xfrm>
            <a:off x="0" y="685800"/>
            <a:ext cx="9144000" cy="5562600"/>
          </a:xfrm>
        </p:spPr>
        <p:txBody>
          <a:bodyPr/>
          <a:lstStyle/>
          <a:p>
            <a:pPr algn="ctr">
              <a:lnSpc>
                <a:spcPct val="90000"/>
              </a:lnSpc>
              <a:buFontTx/>
              <a:buNone/>
            </a:pPr>
            <a:r>
              <a:rPr lang="en-US" sz="6000" dirty="0">
                <a:solidFill>
                  <a:schemeClr val="tx1"/>
                </a:solidFill>
              </a:rPr>
              <a:t>ONLY DESIGNATED PERSONNEL </a:t>
            </a:r>
            <a:r>
              <a:rPr lang="en-US" sz="6000" dirty="0" smtClean="0">
                <a:solidFill>
                  <a:schemeClr val="tx1"/>
                </a:solidFill>
              </a:rPr>
              <a:t>ARE </a:t>
            </a:r>
            <a:r>
              <a:rPr lang="en-US" sz="6000" dirty="0">
                <a:solidFill>
                  <a:schemeClr val="tx1"/>
                </a:solidFill>
              </a:rPr>
              <a:t>ALLOWED TO REMOVE ANY LOCKOUT / TAGOUT DEVICE!</a:t>
            </a:r>
          </a:p>
        </p:txBody>
      </p:sp>
    </p:spTree>
    <p:custDataLst>
      <p:tags r:id="rId1"/>
    </p:custDataLst>
  </p:cSld>
  <p:clrMapOvr>
    <a:masterClrMapping/>
  </p:clrMapOvr>
  <p:transition advTm="15000">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iterate type="lt">
                                    <p:tmPct val="10000"/>
                                  </p:iterate>
                                  <p:childTnLst>
                                    <p:set>
                                      <p:cBhvr>
                                        <p:cTn id="6" dur="1" fill="hold">
                                          <p:stCondLst>
                                            <p:cond delay="0"/>
                                          </p:stCondLst>
                                        </p:cTn>
                                        <p:tgtEl>
                                          <p:spTgt spid="167939">
                                            <p:txEl>
                                              <p:pRg st="0" end="0"/>
                                            </p:txEl>
                                          </p:spTgt>
                                        </p:tgtEl>
                                        <p:attrNameLst>
                                          <p:attrName>style.visibility</p:attrName>
                                        </p:attrNameLst>
                                      </p:cBhvr>
                                      <p:to>
                                        <p:strVal val="visible"/>
                                      </p:to>
                                    </p:set>
                                    <p:animEffect transition="in" filter="fade">
                                      <p:cBhvr>
                                        <p:cTn id="7" dur="1000"/>
                                        <p:tgtEl>
                                          <p:spTgt spid="167939">
                                            <p:txEl>
                                              <p:pRg st="0" end="0"/>
                                            </p:txEl>
                                          </p:spTgt>
                                        </p:tgtEl>
                                      </p:cBhvr>
                                    </p:animEffect>
                                    <p:anim calcmode="lin" valueType="num">
                                      <p:cBhvr>
                                        <p:cTn id="8" dur="1000" fill="hold"/>
                                        <p:tgtEl>
                                          <p:spTgt spid="167939">
                                            <p:txEl>
                                              <p:pRg st="0" end="0"/>
                                            </p:txEl>
                                          </p:spTgt>
                                        </p:tgtEl>
                                        <p:attrNameLst>
                                          <p:attrName>ppt_w</p:attrName>
                                        </p:attrNameLst>
                                      </p:cBhvr>
                                      <p:tavLst>
                                        <p:tav tm="0" fmla="#ppt_w*sin(2.5*pi*$)">
                                          <p:val>
                                            <p:fltVal val="0"/>
                                          </p:val>
                                        </p:tav>
                                        <p:tav tm="100000">
                                          <p:val>
                                            <p:fltVal val="1"/>
                                          </p:val>
                                        </p:tav>
                                      </p:tavLst>
                                    </p:anim>
                                    <p:anim calcmode="lin" valueType="num">
                                      <p:cBhvr>
                                        <p:cTn id="9" dur="1000" fill="hold"/>
                                        <p:tgtEl>
                                          <p:spTgt spid="167939">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838200"/>
          </a:xfrm>
        </p:spPr>
        <p:txBody>
          <a:bodyPr/>
          <a:lstStyle/>
          <a:p>
            <a:pPr algn="ctr"/>
            <a:r>
              <a:rPr lang="en-US" sz="2800" dirty="0" smtClean="0"/>
              <a:t>Tagging Procedures</a:t>
            </a:r>
            <a:endParaRPr lang="en-US" sz="2800" dirty="0"/>
          </a:p>
        </p:txBody>
      </p:sp>
      <p:sp>
        <p:nvSpPr>
          <p:cNvPr id="2059" name="AutoShape 11" descr="data:image/jpeg;base64,/9j/4AAQSkZJRgABAQAAAQABAAD/2wCEAAkGBxQSEhQUEhQUFBQXGBcYFxQVFBgYFxQUFRQXFxYWGBccHCggGRwlHhQYITEhJSkrLi4uFx8zODMsNygtLisBCgoKDg0OFxAQFywcHBwsLSwsLCwsLCwsLCwsLCwsLCwsLCwsLCwsLCwsLCwsLCwsLCwsLCwsLCwsLCwsLCw0LP/AABEIAOAA4QMBIgACEQEDEQH/xAAcAAACAgMBAQAAAAAAAAAAAAAABgQFAQMHAgj/xABKEAACAAQEAwUDCAcFBwQDAAABAgADBBEFEiExBkFREyJhcYEykaEHFEJSYnKxwSMzU4KSstFDotLh8BUkdLO0wvE0c5OjFmOD/8QAFwEBAQEBAAAAAAAAAAAAAAAAAAECA//EACIRAQEAAgIBBQADAAAAAAAAAAABAhExQSEDEjJRcQQiYf/aAAwDAQACEQMRAD8A7jBBBAEEEEAQQQQBBBC5j3GVPTEoCZ00f2cv6J+22y+Wp8IBjitxTHaem/XTkQ75b3cjqEF2PujnGI8TVlTcZ+xQ/QlXBt4zPaPpYeEQKXBr8t9T4nxjPua0bq75SpQuJEibNPIsRLU/i3vURSVPH9a/sJIlj7rOw9SwHwjNPgBPKLOm4YJ5RN00WZvEeIvvUuPBZctbeoS/xiO2I1x3qqj0mMPwh+l8L+EbP/xYQXw54MRrhtVVHrMJ/GNicUYkh0qWI6NLlsPeUv8AGH48KxGn8J+EU1CzTfKPXJ+slyJo8FZG94Yj+7F9h/ypyDYVEmbJPNltNQeos392IdVwoRyilrOHGHKG006phWO09SP0E6XM5lQ3eHmh7w9RFjHz/U4MVN7EEagjQg9QeUWuFcaV1JYFvnEsfQnElreE32r/AHs3lF2mna4IV+G+OqWrIS5kzj/ZTLAsfsNs/kNfAQ0RUEEEEAQQQQBHnIOkeoIDV83H2v4m/rBG2CAIIIIAggggCIeKYnKp5ZmTnCKOu5PRRux8BELiXiKXRpdu9Mb9XKB1c9SfoqObfibCOZVEydWTe0nnMfoqNFljoo5ee5trEtWRY47xbUVZKSc0iT0BtMcfaYeyPsr6kxEw3BNrCL/CcAvbSGqRQS5K5nIUDmYy1wX8O4dvuIvEw2VJW7lVHUkCK+s4iZjkpk/fIufMLsB4mIX+zmc55zm/PW5A+8dAPARqYs3JZz+IJCfq0L+Psr7zr8IiNj1Q/wCrQKOoQn+8dI2y6REF1S5G3NiegJ2jZS1CzER19l1VgfssAR8DF8IhM1W+8xh+8F/kjx8xnnea3/yzDEvDKhnlS2e2cqM4GwmDRwPAMCIMOdii575gWBuLE5XKg+oAPrAQhh08bTW/+WZHtTVps7n98N/PELgpqj5ufnXadp2sy3ae1kuMnpaLahnMwctf9Y4UEWsqtlHocpN/GA1DHahP1iqw6shX+8NIky8dkP8ArJZS/Md5fhr8I80lUXMzQWVyqn6wCLmP8Rdf3Y8mXKmlxYZkIDEaEMVVwCRvoyn1EPB5b52DypwvKZWHgdvMcoV8X4XIvpFvNwplOaUxuNtcrejD/KN8jH3TuVCZxzNrOB1tsw93rE0vucwxPBiL3EXHDPHlRRkJUZqiRtqbzZY+yx9seDehG0P1XhMqoTPKIYeG4PQjcHwMJGNcPFb6RFdTwjFpNVLE2Q4dDzG4P1WB1U+BibHz/Q1c+hm9rTtlP0kOqTFH0XXn57i+kdg4R4rlV8u6dyatu0kk95D1B+kp5N77HSLtNGCCCCKgggggCCCCAIIIIAin4nx9KOVmPemNcS5d9XbmfBRcXPlzIibiuIJTynmzDZVF/EnYKOpJsB5xy3NNrJ5nTdzoq7iWgOiD+vMkmJasjxIpplRMM2cc8xtzyA5Ko5KOQhywXBQLXEbsEwm1tInYxigp1CJrMOw3y35n8hEnlbdPeIYhLpltu9tFH4noIoGlTals84kLyUaaeA5DxOv4xso6Ek9pN7zk311sep6n8Ik01WGZ01V0OqtvlN8jjqrWNj4EaEEDXDHLy0opLbsAmbKSga+Vnt3cxGpBNtYq+EsaNZTZpihZqs0qclrATE0YWN9Dfa5tqOUWlFS9kGUH9HclF/Zg6lQfqg3IHIG2wEVdbxNJSpkUyFZjzWIORx+iFr3a19SeWnMwVaUMkpLVCc2UZQ3MqDZLk7tltc8zeNkmUEGVRYC+nS5JP47RoxTEpVPLaZNdVVQTqRc2Gyjck7ACNeBYkKmnlzwpQTATlJuRZiu48og9YpikmmTPPmLKQnKGY2BYgkAdTZSbeELmC8cS6iZWtoKamRHWZZs7gh85KnxTQWvtDZNlKwsyhh0IBHxhG4ew+XNxDF5ToDLb5upQXAIs5tpa2o5Q0JFLxBiU+WJ8ijk9iwzIjziJsxPokWGUXG1/jubvhjHkrZAmqpQhijy29qXMW11PoQRtoRoDpFVUcWy5X+7Ukl59QhaWsiXcqiy2KI0yYdFWyg89xc84l8EYE9JJftmDTp0xp0zL7Ks9u6Ou1/MnlBbNL9RbbTc6dSbk+8xrp5IS9rnMzMSdyWN/cBYDwURutFJxBxNIo7Cd2hYqWVUls2YA29q2Ua9SIIsqEOM7TDqzkhb3CIvdQDzC5j4uegiFgWNyq9JjKjdmkxpazGtlmZbd+WQb2130/GK3gbGXr6aZMnhNZsxMoGnZ5UIU39rRyCecXtNSpTyskiWAqA5JakAE6tYE7XJ3PWKNEykmSG7SSx9N7dGGzD/Wm8WdJVy6oZWASbbbk/iv9N/PeNNArKozvnfUs2wuTeyjko2HOwF7m5iLU0azFE2SQb2YZTo19QyEc+em8OThTcRcP2uQIRyJtNNWdJYpMQ6EfEEc1PMR1/Da8VA7KdbtPottnt+DeEKnFGBWJIEZrXJx4M4pSvlZhZJyWE2X9UnZl6qeR9OUMMfPVJVTaKes+Toy7g7Op9pG8D8NDyjumAYxLq5CTpR7rDUHdGHtI3iD/WLKlWMEEEVBBBBAEEEUHGeLGnpyENpsw5JfUE+0/wC6Lnzt1gFTivETV1HZJrJksR4PNGjN5DVR+8eYi6wLC7W0in4bwuwAtD5SyhLS5sABcnoBuYxy1w0YpXLTSr6Fjoo6nqfAc4ocPpSSZszV2115X5+f4CMBzUzjNYdxTZFPQbX/ABPibcol1ErtFBlzCp9pXXVT95dnU329xBsRvhjl4nTJizB3c0prA5R3pbX9o695DoNNVtfUEldxlDMGsMwBAa2oUkEgHoSo08BHqVmyjPbNbXLe1/C+seoK1T5QdWVhdWBVgdirCxB8wYRMTwaRT4nhwkSllhjOLBeeVNPdr746BaFTHaZ2xTD2CsUUTszBSVW8trXa1he3OA98Z4BTTJFTUPKVpyyJhWYS1wUlsU2NtDEjgVbYfTfc/FmMS+KUJoqoKCSZE0AAXJJlsLADeNfB8orRUysCCJa3BFiD4gwFtaEKqwisR8WmSJRzVHYLIYTJYLLdlmsDnGUhWO9tbWh/tABAc44VqK2lk9lJwzOA7hnFTJVmdWKkNpqVtkv9nTSHLAq2fNRjUU5pmDWCGaszMuUHNdRpqSLeEe8B9iZ/xFT/ANTMiwIiThv1PlWIym4ggEVgjfJKP90nDpUzf+XKh2tC7wLgk2kkzknZbvPeYuU3GVlQC+gse6dIZICLW0izVyPfKSMyg6OPqN1U8xz2OhIOaiuWWyJYs7nuotr5QRmc8lRb6k+AFyQDIjAUXvYX0F+ZAvYX9T7zEEPE6LN+kTRhqbbm30h4iJlJUCrllWt2qjX7Q5MPz/zEaKSpd2JyZJY0Ba4d2vvk+ivnqegABMWtRpExZ0vrtyvzU+BF/wDVo1racFPiXCMpOkReBcfNDU5XNqecQr9EfZZnh0Phr9ER0PGaVKiSJqbML+R5g+INx6RyzHKGxItGG3fYITfkwx41NL2bm82RZGvu0u36N/cCpPVCecOUajIggggCOc49P+dVrAapJ/Rr0zA/pD55hl/cEPONV3YSJs3mikgdW2UepIHrCVwrQmwJ1J1JO5J1JMSrDPglFlAjXxTVGyyU9p9/ug6e8/BTF1Il5VELFO/bT5k3lfKvl/4t/EYuMTKpMimATJytY+N9/frFDh2BS8O7Wak2cKbLf5ubuss3uWXdj0tvqbk6WvqugSYQSCGA0dSVcDewYa2+ydDzBjeotzv48zBCJL43E6vkSpZMuntMM1pqhM9pTspu2qqCo10vcxMTG6msmzEoOySTKbI1RNBbO43EtRy8+RB0uIpuP8ISsxASZmbKKJnGU2IdWnFfiBCnw5WYnh0gVMlBPonLFpQFwhU5GJCjNLPc9oXXmReCujS8aqaWfLk1wlNLnHLLqJQKgPpZZina9x03vrY2bbRyninjelxGgAlkpPWYjdi/tg5XBZCNHGu411FwLx1dQbC+/Pz5wHm0Fo92jFoDxaACPdoAICpwAdyb/wARVf8AUzIsbRA4fHcm/wDEVP8A1EyLK0ScN+p8q12gtHq0YisMWjFo9WgtAJ/FOJz3q5FBSzBJeYhmzJ2UMySgSBlB6lGHquo1MVvEArMMQVS1b1UlWUTZM5VuVZgAUYag3IHhe+u0NvEGOSaNA84m5NkRRd5jfVRee46DUdYWarC6vFMoql+aUYIbsL3nzrbZz9AeGhHQmxFRf49WVPYoaGUk15hGsxsqy0ZSRMI+kNtAb6jQ7RMwymm/N1l1TrMm2s7ouUE3uCB1GmulyL2G0TFUAAAWA0AHIDaI8pJpe7MioCbIguWGoBd28LHKoFiPaYRIMcPTcjvTvs1yv3wNbeBAv6eMLvF+G2JNovcXQqUmr7QI941U/C3uiZxBJE6UJi7MoPvG0KuLmPCGJ/NK6U5Nkc9lM6ZXIAJ8mym/QHrHdY+fcco9WEdm4Kxb51RyZjG75ckzr2ks5WPrbN5MIi1eQQQRUK3H879FKlD+0mAkfYljN/NkiTw9S2Ais4pbPWyk+pKzesxyD/yxDNhkuyxntrpjG6js5Dnnaw820/O/pFThkjLLUW5XPmdT+NvSJHFLXWVL+s/wGh/mjxNplmKA4uL3GpBB6gjUHU7RvpjtrpsPlyzeWCgtbIrMJY8pd8oPiAIkxrp5ARcoLEfbdnP8TEn4xsiBebCZhxQVOUdkKfs73F8+cm2Xe1miroaSrw1nlyJHzqlZiyKrhZkq9rrre406WNr3BJEOsZgrk+J/J3MxCc87sZeHad0A5zMmXvmZVIC3vqQAdBvvGql4vxHCGEnE5TVEnZZ6m7W+zMNhM+69m8Y67Hiqp0moyTFV0YWZHUMrDoQd4ogYFjtPWy+0ppqzBzGzIejodVPn6RYkRzPHvkvaVM+c4TOaRNGvZFyBvchH5D7D3U7aCMYH8pryZnzbFpLSZo07YIQPvPLHL7SXB6AQR020AEa6WpSaizJTrMRhdXRgykeBGkbREFTw+O5N/wCJqf8AqHiyiDgh0nW/bz/f2pvHrF8UlU0pps+YsuWu7NzPIKBqzHoLmE4b9T5VKMc+44+U6TSZpVNln1AuDY3lSj9oj2m+yPUjaErjP5Sqitb5vRB5UpjlGUHt51+Xd1UH6q6nmTe0XPA/yS+zOxHzWmU+7tWH8o9TuIrCN8l87E6utFVMmzWp+8JrOxEp+6QEly/ZuGse6LCx8j2WMSpaqoVFCqoAVVAAUDYADQCMmIpR4j4eqp1ZKqZE2QvZJlRZqs2ViWzOABa5DAX+yIDS4x+3oT5y5n9IbYxFRqpg2RO0yl8q5yvsl7DMVvyve0a6tZhsJbIvUuhfTTQAMuu+pOnQxJjXOvY5bZuWa9vW0QeWkFpZQnMbbkAXYag2AtvGcBbtKd5f1Dp919fxzR4oVmC/aujnlkllAPe7E+/lGMC7lTNTkynTyIZfgTGuk7I/FNJZjFx8j1bY1NOeqzVHn3H/AJU98euMKfUxQfJ/UdnicocpizJZ9Vzj4yxGK27RBBBFQlVfexCd9ns1/wDrVv8AvhwplsohSlreuqT9tfhKliHCXsIzOV6UOOm9RJHRWPvv/QRifRK5BJmAgWGSbMQeqqwU+oMZxb/1S/8Atf8Ae0VGM8NGomGYKqplXAGSVMyqLC1wOsdOox2vUWwAuTYWudzbmT1hKpUm4lOns0+bJppUwy0SS2VnZd2ZvcbG/tDa2rqosAOkKUnD6uimzjTS0qJE1zMyGYEeW531OluXPQDbW8V5pHm0NZKp2nTJ8ieGydqczy3X7XMHQfvbaauEc/q5dRMxGiNQERrllkoc3Zy0712bYlirbad0R0CAIIIIDN4r8cwOnrJfZ1MtZi8idGQ9VYaqfIxPggOZHgusw1zNw6czyybtKYXJ++mz7WzCzdIZMC4zlzbJUL2E3bU/o2Pgx9nybyuYarwt8aYF28h2lS1aeBcci4v3l3AJte14l30s1b5LuN/KBT4es5F/TT2nTmWWp7oDOSGduQ8Bcnw3jnMmjxDHajMSXCmxmHuyKdTrlUcuWgux0v1hswfgI108NVI8uRKGo0V5jmxMo81Cj2tL3NhzI6tQ0cuRLWXJRZctRZUQWA9PzjONtjt/Ixxx9SzG7L3BvA9Nhy3QdpPIs09h3j1CD6C+A1PMmGYxkx5MbcGIxGYxAYhX4txqck6npKTIJ9RmOdxdZaILlrczoTqD7O2ohpjWQuYXy5uW2a3hzgETF6vEcNQVE6ol1kkMomIZKSnUMcoKFbX1IGvUab2ekcMARsQCPIi4jnvHNBXGWXqGlT6NHzzJEq8p2lhtMzFTcAb2PjbmHrDKxJ0mXNl+w6Kyi1iFIvYjkRt6QoxT9tm75lZeihib8u8Tb4RlDlrZR67/ALyMv5CKTDanEjPAnyaUSLtd0Zs4WzZCAWOt8t9OZi4qv/U05+0n8/8AnF+0R+MZe8c9wqdkrqVv/wB8oejOFPwYx0rjEaGOVz3yzpbdJiH3ODGLw2+hIILwRUKMtbV1T95D75MuGxNhCvWDLXP9pJbfin/ZDPKOgidreFJjAtUIessj3G8eJ8mYx7swIvQSwT7ybfCJOPLZpLfaZf410/liNO7QgdmZY01Zwza+Cgrf3xvpjtIEKlNhFVSTJvzTsZkmY5fJMLKyOd7EbjYb7AeZaZYNhmIJtqQLAnwFzb3mPURVFgmDTFmvU1LK89hlAS+SUn1Vvr/o73JN9GIIKzGIIIAgjEEEZgWMRlYCo4dcn5xf9s594EWpio4e9qo/90xbExnHh19f50R5MZvHmNOQjEBjF4AhT4rwef8AOJFbSKrzpQKPKY5e1lHNoCdLjO2/UHlYtcYvAI2L1mIVspqdKH5uJgyzJs2crKqH2gAACbjS4v5c4bMIoBTyJUlSSJaKmY7tlFix8zc+sTLxrmNoba+HWCI8mfMzWaVYXPfWYrADWxINj7gd4zOF6mQPFT7mJ/KPNHVMxIaVMlnq2QqdtmRm67Gx8I20i5q1PsKSf4T+biKjTxg2hjldbrMX76/FhHS+L5u/rHOEl56iUvWYv814xlxXR3HO0ETexEYjHtpsv8SJlqJEzkQyE+IIZR8Xi/pGuois4rk3kZxvKZZnkBo59FZj6RKwidmQRvs6Yx6XeSxG6EOP3Tc/C8VxmNl7ihzyBbKLHmTY2HoYYHUEEHY6HyMLdICt0O6Er5geyfUERqcM3lup89v0mS99AgNgLbXPtHfWw8o2xElTZrNqgRNfabM7b8l7qjY3ufIRJLWgFhcVqqqbNWk7KXKlNlMyYCS7C97CxFtOm1tdbRtwvGJ6VIpasIXZS0uZLvZgATqD91uQ1XbW8U2DzJ5mz3w9QZDMSe30UvucliGtr7rX5RIwl3/2hetBE8paSFA7LLZr2Nyds1vM31tBTrBHmC8B6jy7gAkmwGpJ2AG5MF48uoIIIBBFiDsQdCII1itl3tnW+mlxe5BYaeQJ9DAtdL/aJy+kPpAFefO4t5iI8ymk3OYLf6RLanuEd43ue6TvyjDU0kqVITLY3GbTLYIdL7WAHhaA04WFlmaxmyyHdmFnGgXcHxFxfpE01ku9s6X6Zlv7WXa/1gR5i0RplNIOrBCA5fVrgTCbk76a62jMqllCwUAW1GVjcWLaixvuzX65jfcwk01llcrupauDqCCOoN4CY1U1OstQqKFUbAbRsgyIxeAmMXgC8Jr8Ys+IyqaSFMks6PMIJLzElszBDe1lIUHe9z4EzeKcSmMy0dMbT5w7z/sJOzTDbmdh/W16XEsPSmrsJlShZEE4DqTlF2PiSbnzi9IfCYj1U4qt1Rph07qlQbdRmYDTzjaxiFVVwlt30fJp+kC5lB6MFuy/eIy+MIJVDUCYLgOLGxDoyEHyYC413Fx4xtwBbzZ83oMgPmbn+VffGubNyIzdBp58ok0CdjSrfRnu5/e2/uhYUnJW4tnXJha4VkdpXyR0bMfIb/jE/iKpzMYl/JXR56l5pGiKbeZ0/wC74Rzy+m46vBBBGkeJ0sMpVhcMCCOoIsRC7w5MKFpTnvS2KHxts3qLH1hlhcxuV2U9Jw9mZ3H8HUXQ+oBH7o6xKsMcUuMScsxZg2fut94ewfUXHui0ppmZQYKunExGRtiPUHkR4g6+kWVLCnjlXUKEWllB2e4Lse7LtbUjnuefLY7RJppEwyAk5w0woVd1FgSQRcDyPh5DaN0skEq3tA2Pn1HgRYjzjWjTGe9gksEixsWmHa+hsq8xuT9nY1IVcDxJqBDIqZUwAMSsxFzKwPjfr+OoFokU5esq5U4S3lyZINmcWMxj0Hnb3HraGq8EFerwXjzeKfFWrM/+79jksPbvfNz/ACgLm8YhRxLE6+QmeZ82tcDTMSSdgBfU/wBIY8MmTGlIZwCzCLso2GpsLXNja3reCNj0qE5iuvW5B2te4O9tLwCmUbDlbc6a301015xtvGLwGn5ol72111ub6ixG+3hGFpEBuBbyJ632v/q5jdeMXgM3jF4xeF3irFJ8t6aTTdn2s5nH6QErZFBO22/wgGK8eSYVMuL/AFqH/wCz/DDSxgijxjhSlqZhmTkZnIAuJjrou2gNoUcd4NkS6ujlypUzsphmCcQzsAFyZbt9Dc9I6OTHkmKK5pJpqYpTSy5loRLllvaI2BZj+cRuGeIRV51MuZJmyrCZLdT3S17Wa2ux3sfDaJtRVMjjMhMs2GdLsVYm3fUC+XbvC9tb2AvEuZMCKWPL49BF0jEyT202XJ5XzP4IN/6eojdxTXWFhG/BZJlymnTP1k2x+6gHdH5+7pChxJXZmOsZrULGKz73jpfyZ4d2VLnI1c/AX/Mn3RzSjpTPnIi63I999I7nRUwlS0RdlUD3DeOfOX4103wQQRtBEbEaMTpbS22Yb81YG6sPEEA+kSYIBf4frG1lzNHQ5WHiOY8DoR4EQwRQ8QUpRhUoPZFpoHNB9PzX8L9BFnh9UHUG8ReWnFaS/fUd4CxA+ku+niNx5kc4rGmHKSoDG2gvYHpryHjDJFRiNHlJdfZOrD6p5sPDr7+sajNQKWUyg52zMTc8lHgo5D49Y2ho0VUsuuUMVBPeI9orbUK30SdNel7WNiCdMWSg0sosqqo3Oyoo67ACAkRiCKriiqaXSzSgJYjKLDW7nKSPIEn0gK3Dz88qmnHWRIOWUOTTOb+PI+q9DDNFZw5R9jTSktY5Qzdcz9438r29IsrwBFPjePLTsktUabOf2ZSb211J1sNDy5HoYt4QpWKlcQqmSU0+dcS5SA2AVdHJY6KO4v8AFAXMjiZ1mpLqqZqftDZHzh1LcgSALbjruPOGMmE+qxq7y5WI0glqzAo+YOgfYE229re/Pa2sN5gjF4VOJcNqptZTzKfKiy0cds+UhGmXVrJe5OW1tLXMNRMK2OYlU0tSs0rMm0bJZklopaU/19s1tOZt3j4RRAxSbX0C9u9QtXJBAmI0tZbKGIAItfmQL35jQw3UtSsxEmIbq6qyn7LAEfAwlcQY8a+V82o5U1jMKh5jIVSWoYMbnl7I9Nrm0N9BTCTKlyl1EtFQHqEULf4QRJLRGrA5X9GVDA3GYd1rbq3MA9RtobHYkucswG2ouyMCCNQbMCDr/UEHYx4w+Q6AozZlHsMSS+X6r33I2zbkWvrcmjfSOXUEqyE7q1rqQbEaaHbcbxtoaX5zM1/USz3ujv8AV8uvh5xrlymnP2UvQD9ZM5KvQeJ/1zi1rqhKeUJcvQAW/qT484lWRA4lxOwIBjnOI1OYxZYxX5iYgYXQNPmqii5Y2H5k+AjnllpuQ1/Jpg3eaew9nRfvEa+4H4x0WIuG0SyZSS12UW8zzPqYlQxmoWiCCCNIIIIIAhamyzRzBb9Q57p/Zsf7M+H1fdyF2WNVTIWYpRwGVhYg8xBYKecGFxG2FdXejcJMJaUTaXNPjsj9G8dj56QxU9QGGkTZpArcPt3pY05qOXivh4e7oatpasysdSt8uugJ0Jt1tcX3F2HMw0xCrMPD6jut15HzH57/AIRrbOiZjdTPaokSJGZAT2kybl0yLplBIsfLqVi6mzgtiTa5CjzYgAe8x6nSWQ2YW6cwfI8/LQ+ERZsrM6MTomYhbfTIyhr+Clxb7XhFTaVeC8Qq2a15arcZnFyOSJd2v4HKE/fj1WVXZrmtfvIoG1y7qg+LCGjaVeEujnpSYlUCcQizxmlzG0U3OZhm5akjX6o6iGupqQiM7eyisx8lBJ+AiJjKSWlO1QivLQFyCtyAouSOYNukNBc48rJdQkqmksk2c8wEBSGyAKwJJG3te655Q5XiowKlpgizaaUqBxcNlsxXoSdeW0TpFSHF12uy+qOUb4qYI3lo8lojU9TnLi1ijlDrf6KsD6q6n1jTImt2s1GJI7jppoFYZSoPOzS2P74iiSJ4YsAblTZhf2TYNY9NGB9RC9g+LTfnlRS1Fiw/SyWVbAyToB/53OfoIulpiJpcHRlCsvVlPcYdNGYHr3ekb2IUgG+Y7KouzeAAio1S6QCYzi4LABh9E5dmI+sBpfmLXvYWk0tO88lZeiDR5vIdVTqfw90TKXBmfWf3E/ZA6n77D8B74lV+IpKXKllAFgBoAPARPxdCdNl00vJL0A95PMk8zCNjeKFjvGzFsVLX1ikErNdmOVBu34ADmT0/zMYyykjciNkzanb8TyA8Y6XwVgPYJ2swfpXGg+onIecV3CHDmcrPnLlUfqpR/nbr/rlaHmOeM3d1q+PAgggjoyIIIIAggggCCCCA11EhZilHAZWFiDsRCvVSptEc3emU/wBbUtJHR+q/a9/UtkETRtWUOKK4BBBB5xYq4MLOJ8NMhMyjIRtzJOktvu/sz8PAbxX0fEhV+znK0qYN0cWPmDsR4i8FO7qCCCAQdwdjFfUYSp9k5fA6j+o99vCNNNjCnnFhKq1PONeU0pJ2Huv0SR1XvD4d74RCmSM1gRfKQ1gdQRsSB+cNwMeZslW0ZQw6EA/jF2z7SbXSO0lvLNwGUqfJhY/Ax4xOn7aVMl3y9ojJe17ZgRe3PeG5sPlnkR4KzKPcDaNLYSnVh/CfxUw3DVKeFUfYSZcoNmyLbNa1/G3KNlJThFKi5u8x/WZMZyPexhnGDp9Zvcn+GPQwmXzzn/8Ao4HuBAhuGqWhThSzWy5iCxJsCQoUHXTYAekbJUtn9hWf7o7v8bWX4wyy6KShuEQH61hm/iOsYn4gq84uzSrkYLMb22EsdE7zfxkWHoPWJ0uXJpwcgAJ3J1Y+bHUxV1+P2vaFnEMYJ5w/T8MOKY9uAYUsQxMtzivm1DOfxJOg8zHvDZTTXyU6dtM5sR+jTxN9/XTzjnlnrhqYvSyQAHmkhT7Kj25h6KOn2joPE6Q38O8Ms5WdUqFA1l0/JR1fq22/r0iw4e4UWQe1nN208/TOyfdH5+60MkYmO/Na3rgQQQR0ZEEEEAQQQQBBBBAEEEEAQQQQBEHFcJk1K5ZyBxyOzKeqsNRE6CAQK/hKpkd6lmdsn7OYbOPANs3rFUvEjyWyT0eUw5OpHrfpHVI0VdHLmrlmIrr0ZQR8doeYEuj4oU7MPfFnJ4jB5xHxH5O6WZcyi8lvsNce46/GKCp4ArJf6mekwcg11Pusfxh7vuGjpLx0HmI2f7YHhHNpuD4nL3klvukH8GMRXmVy+1TzR+4/+GHuxNV1FsYHUREn434xzI11X+xmfwv/AIYFWuf2aecf3H/wxPfF0earHvH4xTVeN35xTyeGsSmf2JX7xVfxb8otaT5Nal/109EHRbsfyELn9GlRVYuOZ/rEakebPbLIlPMbwGg8T0HnaOiYX8nVJKsXDTj9s2X+FbfG8NdNTJLXLLVUUclAA9wjP9r/AIviOf4P8nzvZqyZYb9lLP4tt7r+cPlBQS5KBJSKijkB8SdyfExJgizGRLdiCCCNIIIIIAggggCCCCA//9k=">
            <a:hlinkClick r:id="rId2"/>
          </p:cNvPr>
          <p:cNvSpPr>
            <a:spLocks noChangeAspect="1" noChangeArrowheads="1"/>
          </p:cNvSpPr>
          <p:nvPr/>
        </p:nvSpPr>
        <p:spPr bwMode="auto">
          <a:xfrm>
            <a:off x="155575" y="-1020763"/>
            <a:ext cx="2143125" cy="21336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5" name="TextBox 14"/>
          <p:cNvSpPr txBox="1"/>
          <p:nvPr/>
        </p:nvSpPr>
        <p:spPr>
          <a:xfrm>
            <a:off x="685800" y="1636693"/>
            <a:ext cx="8001000" cy="461665"/>
          </a:xfrm>
          <a:prstGeom prst="rect">
            <a:avLst/>
          </a:prstGeom>
          <a:noFill/>
        </p:spPr>
        <p:txBody>
          <a:bodyPr wrap="square" rtlCol="0">
            <a:spAutoFit/>
          </a:bodyPr>
          <a:lstStyle/>
          <a:p>
            <a:pPr marL="342900" indent="-342900">
              <a:buAutoNum type="arabicPeriod"/>
            </a:pPr>
            <a:endParaRPr lang="en-US" sz="1600" dirty="0" smtClean="0"/>
          </a:p>
          <a:p>
            <a:pPr marL="342900" indent="-342900"/>
            <a:endParaRPr lang="en-US" sz="800" dirty="0" smtClean="0"/>
          </a:p>
        </p:txBody>
      </p:sp>
      <p:sp>
        <p:nvSpPr>
          <p:cNvPr id="6" name="Content Placeholder 2"/>
          <p:cNvSpPr>
            <a:spLocks noGrp="1"/>
          </p:cNvSpPr>
          <p:nvPr>
            <p:ph idx="1"/>
          </p:nvPr>
        </p:nvSpPr>
        <p:spPr>
          <a:xfrm>
            <a:off x="533400" y="1143000"/>
            <a:ext cx="8458200" cy="5029200"/>
          </a:xfrm>
        </p:spPr>
        <p:txBody>
          <a:bodyPr>
            <a:normAutofit/>
          </a:bodyPr>
          <a:lstStyle/>
          <a:p>
            <a:endParaRPr lang="en-US" sz="2000" dirty="0" smtClean="0"/>
          </a:p>
          <a:p>
            <a:pPr>
              <a:buFont typeface="Wingdings" pitchFamily="2" charset="2"/>
              <a:buChar char="§"/>
            </a:pPr>
            <a:r>
              <a:rPr lang="en-US" sz="1800" dirty="0" smtClean="0">
                <a:solidFill>
                  <a:schemeClr val="tx1"/>
                </a:solidFill>
              </a:rPr>
              <a:t>All tools that are unsafe to use must be Tagged “Do Not Use.”</a:t>
            </a:r>
          </a:p>
          <a:p>
            <a:pPr>
              <a:buNone/>
            </a:pPr>
            <a:endParaRPr lang="en-US" sz="1800" dirty="0" smtClean="0">
              <a:solidFill>
                <a:schemeClr val="tx1"/>
              </a:solidFill>
            </a:endParaRPr>
          </a:p>
          <a:p>
            <a:pPr lvl="2">
              <a:buNone/>
            </a:pPr>
            <a:r>
              <a:rPr lang="en-US" sz="1800" dirty="0" smtClean="0">
                <a:solidFill>
                  <a:schemeClr val="tx1"/>
                </a:solidFill>
              </a:rPr>
              <a:t>Examples of Tools that should be tagged are:</a:t>
            </a:r>
          </a:p>
          <a:p>
            <a:pPr marL="4000500" lvl="8" indent="-342900">
              <a:buFont typeface="+mj-lt"/>
              <a:buAutoNum type="arabicPeriod"/>
            </a:pPr>
            <a:r>
              <a:rPr lang="en-US" sz="1600" dirty="0" smtClean="0"/>
              <a:t>Power Tools without guards.</a:t>
            </a:r>
          </a:p>
          <a:p>
            <a:pPr marL="4000500" lvl="8" indent="-342900">
              <a:buFont typeface="+mj-lt"/>
              <a:buAutoNum type="arabicPeriod"/>
            </a:pPr>
            <a:r>
              <a:rPr lang="en-US" sz="1600" dirty="0" smtClean="0"/>
              <a:t>Power Tools with damaged cords or hoses.</a:t>
            </a:r>
          </a:p>
          <a:p>
            <a:pPr marL="4000500" lvl="8" indent="-342900">
              <a:buFont typeface="+mj-lt"/>
              <a:buAutoNum type="arabicPeriod"/>
            </a:pPr>
            <a:r>
              <a:rPr lang="en-US" sz="1600" dirty="0" smtClean="0">
                <a:solidFill>
                  <a:schemeClr val="tx1"/>
                </a:solidFill>
              </a:rPr>
              <a:t>Hand Tools which are broken or damaged.</a:t>
            </a:r>
          </a:p>
          <a:p>
            <a:pPr marL="4000500" lvl="8" indent="-342900">
              <a:buFont typeface="+mj-lt"/>
              <a:buAutoNum type="arabicPeriod"/>
            </a:pPr>
            <a:r>
              <a:rPr lang="en-US" sz="1600" dirty="0" smtClean="0"/>
              <a:t>Power Tools with broken safety switches.</a:t>
            </a:r>
            <a:endParaRPr lang="en-US" sz="1600" dirty="0" smtClean="0">
              <a:solidFill>
                <a:schemeClr val="tx1"/>
              </a:solidFill>
            </a:endParaRPr>
          </a:p>
          <a:p>
            <a:pPr lvl="1">
              <a:buNone/>
            </a:pPr>
            <a:endParaRPr lang="en-US" sz="1600" dirty="0" smtClean="0">
              <a:solidFill>
                <a:schemeClr val="tx1"/>
              </a:solidFill>
            </a:endParaRPr>
          </a:p>
          <a:p>
            <a:pPr lvl="1">
              <a:buNone/>
            </a:pPr>
            <a:r>
              <a:rPr lang="en-US" sz="1600" dirty="0" smtClean="0">
                <a:solidFill>
                  <a:schemeClr val="tx1"/>
                </a:solidFill>
              </a:rPr>
              <a:t>Tags to be used should look similar to the following and should be provided by the safety Manager.</a:t>
            </a:r>
          </a:p>
          <a:p>
            <a:pPr>
              <a:buNone/>
            </a:pPr>
            <a:endParaRPr lang="en-US" sz="2000" dirty="0" smtClean="0">
              <a:solidFill>
                <a:schemeClr val="tx1"/>
              </a:solidFill>
            </a:endParaRPr>
          </a:p>
          <a:p>
            <a:pPr>
              <a:buNone/>
            </a:pPr>
            <a:endParaRPr lang="en-US" sz="1400" dirty="0" smtClean="0"/>
          </a:p>
          <a:p>
            <a:pPr>
              <a:buNone/>
            </a:pPr>
            <a:endParaRPr lang="en-US" sz="1400" dirty="0" smtClean="0"/>
          </a:p>
        </p:txBody>
      </p:sp>
      <p:pic>
        <p:nvPicPr>
          <p:cNvPr id="1027" name="Picture 3"/>
          <p:cNvPicPr>
            <a:picLocks noChangeAspect="1" noChangeArrowheads="1"/>
          </p:cNvPicPr>
          <p:nvPr/>
        </p:nvPicPr>
        <p:blipFill>
          <a:blip r:embed="rId3" cstate="print"/>
          <a:srcRect/>
          <a:stretch>
            <a:fillRect/>
          </a:stretch>
        </p:blipFill>
        <p:spPr bwMode="auto">
          <a:xfrm>
            <a:off x="2895600" y="4495800"/>
            <a:ext cx="1828800" cy="1686203"/>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4876800" y="4572000"/>
            <a:ext cx="1866900" cy="1769965"/>
          </a:xfrm>
          <a:prstGeom prst="rect">
            <a:avLst/>
          </a:prstGeom>
          <a:noFill/>
          <a:ln w="9525">
            <a:noFill/>
            <a:miter lim="800000"/>
            <a:headEnd/>
            <a:tailEnd/>
          </a:ln>
        </p:spPr>
      </p:pic>
    </p:spTree>
    <p:extLst>
      <p:ext uri="{BB962C8B-B14F-4D97-AF65-F5344CB8AC3E}">
        <p14:creationId xmlns:p14="http://schemas.microsoft.com/office/powerpoint/2010/main" val="23949501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76132" name="Picture 4" descr="electric chair"/>
          <p:cNvPicPr>
            <a:picLocks noGrp="1" noChangeAspect="1" noChangeArrowheads="1"/>
          </p:cNvPicPr>
          <p:nvPr>
            <p:ph/>
          </p:nvPr>
        </p:nvPicPr>
        <p:blipFill>
          <a:blip r:embed="rId3" cstate="print"/>
          <a:srcRect/>
          <a:stretch>
            <a:fillRect/>
          </a:stretch>
        </p:blipFill>
        <p:spPr>
          <a:xfrm>
            <a:off x="457200" y="198438"/>
            <a:ext cx="8382000" cy="6372225"/>
          </a:xfrm>
          <a:noFill/>
          <a:ln/>
        </p:spPr>
      </p:pic>
      <p:sp>
        <p:nvSpPr>
          <p:cNvPr id="176134" name="Text Box 6"/>
          <p:cNvSpPr txBox="1">
            <a:spLocks noChangeArrowheads="1"/>
          </p:cNvSpPr>
          <p:nvPr/>
        </p:nvSpPr>
        <p:spPr bwMode="auto">
          <a:xfrm>
            <a:off x="762000" y="381001"/>
            <a:ext cx="7620000" cy="1219199"/>
          </a:xfrm>
          <a:prstGeom prst="rect">
            <a:avLst/>
          </a:prstGeom>
          <a:solidFill>
            <a:schemeClr val="tx1">
              <a:lumMod val="50000"/>
              <a:lumOff val="50000"/>
            </a:schemeClr>
          </a:solidFill>
          <a:ln w="9525">
            <a:noFill/>
            <a:miter lim="800000"/>
            <a:headEnd/>
            <a:tailEnd/>
          </a:ln>
          <a:effectLst/>
        </p:spPr>
        <p:txBody>
          <a:bodyPr wrap="square">
            <a:spAutoFit/>
          </a:bodyPr>
          <a:lstStyle/>
          <a:p>
            <a:pPr algn="ctr">
              <a:spcBef>
                <a:spcPct val="50000"/>
              </a:spcBef>
            </a:pPr>
            <a:r>
              <a:rPr lang="en-US" sz="2400" dirty="0">
                <a:solidFill>
                  <a:srgbClr val="FFC000"/>
                </a:solidFill>
              </a:rPr>
              <a:t>IF YOU DON’T WANT TO USE THE LOCKOUT / TAGOUT PROGRAM, THEN YOU MIGHT AS WELL HAVE A SEAT</a:t>
            </a:r>
          </a:p>
        </p:txBody>
      </p:sp>
    </p:spTree>
    <p:custDataLst>
      <p:tags r:id="rId1"/>
    </p:custDataLst>
  </p:cSld>
  <p:clrMapOvr>
    <a:masterClrMapping/>
  </p:clrMapOvr>
  <p:transition advTm="20000">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iterate type="lt">
                                    <p:tmPct val="0"/>
                                  </p:iterate>
                                  <p:childTnLst>
                                    <p:set>
                                      <p:cBhvr>
                                        <p:cTn id="6" dur="1" fill="hold">
                                          <p:stCondLst>
                                            <p:cond delay="0"/>
                                          </p:stCondLst>
                                        </p:cTn>
                                        <p:tgtEl>
                                          <p:spTgt spid="176134">
                                            <p:txEl>
                                              <p:pRg st="0" end="0"/>
                                            </p:txEl>
                                          </p:spTgt>
                                        </p:tgtEl>
                                        <p:attrNameLst>
                                          <p:attrName>style.visibility</p:attrName>
                                        </p:attrNameLst>
                                      </p:cBhvr>
                                      <p:to>
                                        <p:strVal val="visible"/>
                                      </p:to>
                                    </p:set>
                                    <p:animEffect transition="in" filter="fade">
                                      <p:cBhvr>
                                        <p:cTn id="7" dur="2000"/>
                                        <p:tgtEl>
                                          <p:spTgt spid="176134">
                                            <p:txEl>
                                              <p:pRg st="0" end="0"/>
                                            </p:txEl>
                                          </p:spTgt>
                                        </p:tgtEl>
                                      </p:cBhvr>
                                    </p:animEffect>
                                    <p:anim calcmode="lin" valueType="num">
                                      <p:cBhvr>
                                        <p:cTn id="8" dur="2000" fill="hold"/>
                                        <p:tgtEl>
                                          <p:spTgt spid="176134">
                                            <p:txEl>
                                              <p:pRg st="0" end="0"/>
                                            </p:txEl>
                                          </p:spTgt>
                                        </p:tgtEl>
                                        <p:attrNameLst>
                                          <p:attrName>style.rotation</p:attrName>
                                        </p:attrNameLst>
                                      </p:cBhvr>
                                      <p:tavLst>
                                        <p:tav tm="0">
                                          <p:val>
                                            <p:fltVal val="720"/>
                                          </p:val>
                                        </p:tav>
                                        <p:tav tm="100000">
                                          <p:val>
                                            <p:fltVal val="0"/>
                                          </p:val>
                                        </p:tav>
                                      </p:tavLst>
                                    </p:anim>
                                    <p:anim calcmode="lin" valueType="num">
                                      <p:cBhvr>
                                        <p:cTn id="9" dur="2000" fill="hold"/>
                                        <p:tgtEl>
                                          <p:spTgt spid="176134">
                                            <p:txEl>
                                              <p:pRg st="0" end="0"/>
                                            </p:txEl>
                                          </p:spTgt>
                                        </p:tgtEl>
                                        <p:attrNameLst>
                                          <p:attrName>ppt_h</p:attrName>
                                        </p:attrNameLst>
                                      </p:cBhvr>
                                      <p:tavLst>
                                        <p:tav tm="0">
                                          <p:val>
                                            <p:fltVal val="0"/>
                                          </p:val>
                                        </p:tav>
                                        <p:tav tm="100000">
                                          <p:val>
                                            <p:strVal val="#ppt_h"/>
                                          </p:val>
                                        </p:tav>
                                      </p:tavLst>
                                    </p:anim>
                                    <p:anim calcmode="lin" valueType="num">
                                      <p:cBhvr>
                                        <p:cTn id="10" dur="2000" fill="hold"/>
                                        <p:tgtEl>
                                          <p:spTgt spid="176134">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nodeType="clickEffect">
                                  <p:stCondLst>
                                    <p:cond delay="0"/>
                                  </p:stCondLst>
                                  <p:childTnLst>
                                    <p:set>
                                      <p:cBhvr>
                                        <p:cTn id="14" dur="1" fill="hold">
                                          <p:stCondLst>
                                            <p:cond delay="0"/>
                                          </p:stCondLst>
                                        </p:cTn>
                                        <p:tgtEl>
                                          <p:spTgt spid="176132"/>
                                        </p:tgtEl>
                                        <p:attrNameLst>
                                          <p:attrName>style.visibility</p:attrName>
                                        </p:attrNameLst>
                                      </p:cBhvr>
                                      <p:to>
                                        <p:strVal val="visible"/>
                                      </p:to>
                                    </p:set>
                                    <p:animEffect transition="in" filter="fade">
                                      <p:cBhvr>
                                        <p:cTn id="15" dur="2000"/>
                                        <p:tgtEl>
                                          <p:spTgt spid="176132"/>
                                        </p:tgtEl>
                                      </p:cBhvr>
                                    </p:animEffect>
                                    <p:anim calcmode="lin" valueType="num">
                                      <p:cBhvr>
                                        <p:cTn id="16" dur="2000" fill="hold"/>
                                        <p:tgtEl>
                                          <p:spTgt spid="176132"/>
                                        </p:tgtEl>
                                        <p:attrNameLst>
                                          <p:attrName>style.rotation</p:attrName>
                                        </p:attrNameLst>
                                      </p:cBhvr>
                                      <p:tavLst>
                                        <p:tav tm="0">
                                          <p:val>
                                            <p:fltVal val="720"/>
                                          </p:val>
                                        </p:tav>
                                        <p:tav tm="100000">
                                          <p:val>
                                            <p:fltVal val="0"/>
                                          </p:val>
                                        </p:tav>
                                      </p:tavLst>
                                    </p:anim>
                                    <p:anim calcmode="lin" valueType="num">
                                      <p:cBhvr>
                                        <p:cTn id="17" dur="2000" fill="hold"/>
                                        <p:tgtEl>
                                          <p:spTgt spid="176132"/>
                                        </p:tgtEl>
                                        <p:attrNameLst>
                                          <p:attrName>ppt_h</p:attrName>
                                        </p:attrNameLst>
                                      </p:cBhvr>
                                      <p:tavLst>
                                        <p:tav tm="0">
                                          <p:val>
                                            <p:fltVal val="0"/>
                                          </p:val>
                                        </p:tav>
                                        <p:tav tm="100000">
                                          <p:val>
                                            <p:strVal val="#ppt_h"/>
                                          </p:val>
                                        </p:tav>
                                      </p:tavLst>
                                    </p:anim>
                                    <p:anim calcmode="lin" valueType="num">
                                      <p:cBhvr>
                                        <p:cTn id="18" dur="2000" fill="hold"/>
                                        <p:tgtEl>
                                          <p:spTgt spid="176132"/>
                                        </p:tgtEl>
                                        <p:attrNameLst>
                                          <p:attrName>ppt_w</p:attrName>
                                        </p:attrNameLst>
                                      </p:cBhvr>
                                      <p:tavLst>
                                        <p:tav tm="0">
                                          <p:val>
                                            <p:fltVal val="0"/>
                                          </p:val>
                                        </p:tav>
                                        <p:tav tm="100000">
                                          <p:val>
                                            <p:strVal val="#ppt_w"/>
                                          </p:val>
                                        </p:tav>
                                      </p:tavLst>
                                    </p:anim>
                                  </p:childTnLst>
                                </p:cTn>
                              </p:par>
                            </p:childTnLst>
                          </p:cTn>
                        </p:par>
                      </p:childTnLst>
                    </p:cTn>
                  </p:par>
                  <p:par>
                    <p:cTn id="19" fill="hold">
                      <p:stCondLst>
                        <p:cond delay="indefinite"/>
                      </p:stCondLst>
                      <p:childTnLst>
                        <p:par>
                          <p:cTn id="20" fill="hold">
                            <p:stCondLst>
                              <p:cond delay="0"/>
                            </p:stCondLst>
                            <p:childTnLst>
                              <p:par>
                                <p:cTn id="21" presetID="41" presetClass="exit" presetSubtype="0" fill="hold" nodeType="clickEffect">
                                  <p:stCondLst>
                                    <p:cond delay="0"/>
                                  </p:stCondLst>
                                  <p:iterate type="lt">
                                    <p:tmPct val="10000"/>
                                  </p:iterate>
                                  <p:childTnLst>
                                    <p:anim calcmode="lin" valueType="num">
                                      <p:cBhvr>
                                        <p:cTn id="22" dur="500"/>
                                        <p:tgtEl>
                                          <p:spTgt spid="17613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23" dur="500"/>
                                        <p:tgtEl>
                                          <p:spTgt spid="176134">
                                            <p:txEl>
                                              <p:pRg st="0" end="0"/>
                                            </p:txEl>
                                          </p:spTgt>
                                        </p:tgtEl>
                                        <p:attrNameLst>
                                          <p:attrName>ppt_y</p:attrName>
                                        </p:attrNameLst>
                                      </p:cBhvr>
                                      <p:tavLst>
                                        <p:tav tm="0">
                                          <p:val>
                                            <p:strVal val="ppt_y"/>
                                          </p:val>
                                        </p:tav>
                                        <p:tav tm="100000">
                                          <p:val>
                                            <p:strVal val="ppt_y"/>
                                          </p:val>
                                        </p:tav>
                                      </p:tavLst>
                                    </p:anim>
                                    <p:anim calcmode="lin" valueType="num">
                                      <p:cBhvr>
                                        <p:cTn id="24" dur="500"/>
                                        <p:tgtEl>
                                          <p:spTgt spid="176134">
                                            <p:txEl>
                                              <p:pRg st="0" end="0"/>
                                            </p:txEl>
                                          </p:spTgt>
                                        </p:tgtEl>
                                        <p:attrNameLst>
                                          <p:attrName>ppt_h</p:attrName>
                                        </p:attrNameLst>
                                      </p:cBhvr>
                                      <p:tavLst>
                                        <p:tav tm="0">
                                          <p:val>
                                            <p:strVal val="ppt_h"/>
                                          </p:val>
                                        </p:tav>
                                        <p:tav tm="50000">
                                          <p:val>
                                            <p:strVal val="ppt_h+.01"/>
                                          </p:val>
                                        </p:tav>
                                        <p:tav tm="100000">
                                          <p:val>
                                            <p:strVal val="ppt_h/10"/>
                                          </p:val>
                                        </p:tav>
                                      </p:tavLst>
                                    </p:anim>
                                    <p:anim calcmode="lin" valueType="num">
                                      <p:cBhvr>
                                        <p:cTn id="25" dur="500"/>
                                        <p:tgtEl>
                                          <p:spTgt spid="176134">
                                            <p:txEl>
                                              <p:pRg st="0" end="0"/>
                                            </p:txEl>
                                          </p:spTgt>
                                        </p:tgtEl>
                                        <p:attrNameLst>
                                          <p:attrName>ppt_w</p:attrName>
                                        </p:attrNameLst>
                                      </p:cBhvr>
                                      <p:tavLst>
                                        <p:tav tm="0">
                                          <p:val>
                                            <p:strVal val="ppt_w"/>
                                          </p:val>
                                        </p:tav>
                                        <p:tav tm="50000">
                                          <p:val>
                                            <p:strVal val="ppt_w+.01"/>
                                          </p:val>
                                        </p:tav>
                                        <p:tav tm="100000">
                                          <p:val>
                                            <p:strVal val="ppt_w/10"/>
                                          </p:val>
                                        </p:tav>
                                      </p:tavLst>
                                    </p:anim>
                                    <p:animEffect transition="out" filter="fade">
                                      <p:cBhvr>
                                        <p:cTn id="26" dur="500" tmFilter="0,0; .5, 0; 1, 1"/>
                                        <p:tgtEl>
                                          <p:spTgt spid="176134">
                                            <p:txEl>
                                              <p:pRg st="0" end="0"/>
                                            </p:txEl>
                                          </p:spTgt>
                                        </p:tgtEl>
                                      </p:cBhvr>
                                    </p:animEffect>
                                    <p:set>
                                      <p:cBhvr>
                                        <p:cTn id="27" dur="1" fill="hold">
                                          <p:stCondLst>
                                            <p:cond delay="499"/>
                                          </p:stCondLst>
                                        </p:cTn>
                                        <p:tgtEl>
                                          <p:spTgt spid="176134">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90" name="Group 266"/>
          <p:cNvGrpSpPr>
            <a:grpSpLocks/>
          </p:cNvGrpSpPr>
          <p:nvPr/>
        </p:nvGrpSpPr>
        <p:grpSpPr bwMode="auto">
          <a:xfrm>
            <a:off x="-228600" y="-92075"/>
            <a:ext cx="9601200" cy="7102475"/>
            <a:chOff x="108704063" y="108746925"/>
            <a:chExt cx="2962275" cy="2876550"/>
          </a:xfrm>
        </p:grpSpPr>
        <p:sp>
          <p:nvSpPr>
            <p:cNvPr id="1291" name="Rectangle 267" hidden="1"/>
            <p:cNvSpPr>
              <a:spLocks noChangeArrowheads="1"/>
            </p:cNvSpPr>
            <p:nvPr/>
          </p:nvSpPr>
          <p:spPr bwMode="auto">
            <a:xfrm>
              <a:off x="108704063" y="108746925"/>
              <a:ext cx="2962275" cy="2876550"/>
            </a:xfrm>
            <a:prstGeom prst="rect">
              <a:avLst/>
            </a:prstGeom>
            <a:solidFill>
              <a:srgbClr val="FFFFFF"/>
            </a:solidFill>
            <a:ln w="9525" algn="ctr">
              <a:noFill/>
              <a:round/>
              <a:headEnd/>
              <a:tailEnd/>
            </a:ln>
            <a:effectLst/>
          </p:spPr>
          <p:txBody>
            <a:bodyPr vert="horz" wrap="square" lIns="36576" tIns="36576" rIns="36576" bIns="36576" numCol="1" anchor="t" anchorCtr="0" compatLnSpc="1">
              <a:prstTxWarp prst="textNoShape">
                <a:avLst/>
              </a:prstTxWarp>
            </a:bodyPr>
            <a:lstStyle/>
            <a:p>
              <a:endParaRPr lang="en-US"/>
            </a:p>
          </p:txBody>
        </p:sp>
        <p:grpSp>
          <p:nvGrpSpPr>
            <p:cNvPr id="1292" name="Group 268"/>
            <p:cNvGrpSpPr>
              <a:grpSpLocks/>
            </p:cNvGrpSpPr>
            <p:nvPr/>
          </p:nvGrpSpPr>
          <p:grpSpPr bwMode="auto">
            <a:xfrm>
              <a:off x="108704063" y="108746925"/>
              <a:ext cx="2962275" cy="2876550"/>
              <a:chOff x="108704063" y="108746925"/>
              <a:chExt cx="2962275" cy="2876550"/>
            </a:xfrm>
          </p:grpSpPr>
          <p:sp>
            <p:nvSpPr>
              <p:cNvPr id="1293" name="Rectangle 269"/>
              <p:cNvSpPr>
                <a:spLocks noChangeArrowheads="1"/>
              </p:cNvSpPr>
              <p:nvPr/>
            </p:nvSpPr>
            <p:spPr bwMode="auto">
              <a:xfrm>
                <a:off x="108704063" y="108746925"/>
                <a:ext cx="2962275" cy="2876550"/>
              </a:xfrm>
              <a:prstGeom prst="rect">
                <a:avLst/>
              </a:prstGeom>
              <a:noFill/>
              <a:ln w="12700" algn="ctr">
                <a:solidFill>
                  <a:srgbClr val="006699"/>
                </a:solid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grpSp>
            <p:nvGrpSpPr>
              <p:cNvPr id="1294" name="Group 270"/>
              <p:cNvGrpSpPr>
                <a:grpSpLocks/>
              </p:cNvGrpSpPr>
              <p:nvPr/>
            </p:nvGrpSpPr>
            <p:grpSpPr bwMode="auto">
              <a:xfrm>
                <a:off x="108758416" y="108789784"/>
                <a:ext cx="2853562" cy="2790833"/>
                <a:chOff x="108758416" y="108789784"/>
                <a:chExt cx="2853562" cy="2790833"/>
              </a:xfrm>
            </p:grpSpPr>
            <p:pic>
              <p:nvPicPr>
                <p:cNvPr id="1295" name="Picture 271" descr="j0105230"/>
                <p:cNvPicPr preferRelativeResize="0">
                  <a:picLocks noChangeArrowheads="1"/>
                </p:cNvPicPr>
                <p:nvPr/>
              </p:nvPicPr>
              <p:blipFill>
                <a:blip r:embed="rId2" cstate="print"/>
                <a:srcRect/>
                <a:stretch>
                  <a:fillRect/>
                </a:stretch>
              </p:blipFill>
              <p:spPr bwMode="auto">
                <a:xfrm rot="10800000">
                  <a:off x="108758416" y="108789784"/>
                  <a:ext cx="361642" cy="363359"/>
                </a:xfrm>
                <a:prstGeom prst="rect">
                  <a:avLst/>
                </a:prstGeom>
                <a:solidFill>
                  <a:srgbClr val="4C94B8"/>
                </a:solidFill>
                <a:ln w="9525" algn="in">
                  <a:noFill/>
                  <a:miter lim="800000"/>
                  <a:headEnd/>
                  <a:tailEnd/>
                </a:ln>
                <a:effectLst/>
              </p:spPr>
            </p:pic>
            <p:pic>
              <p:nvPicPr>
                <p:cNvPr id="1296" name="Picture 272" descr="j0105230"/>
                <p:cNvPicPr preferRelativeResize="0">
                  <a:picLocks noChangeArrowheads="1"/>
                </p:cNvPicPr>
                <p:nvPr/>
              </p:nvPicPr>
              <p:blipFill>
                <a:blip r:embed="rId2" cstate="print"/>
                <a:srcRect/>
                <a:stretch>
                  <a:fillRect/>
                </a:stretch>
              </p:blipFill>
              <p:spPr bwMode="auto">
                <a:xfrm rot="10800000">
                  <a:off x="109117976" y="108789784"/>
                  <a:ext cx="361642" cy="363358"/>
                </a:xfrm>
                <a:prstGeom prst="rect">
                  <a:avLst/>
                </a:prstGeom>
                <a:solidFill>
                  <a:srgbClr val="4C94B8"/>
                </a:solidFill>
                <a:ln w="9525" algn="in">
                  <a:noFill/>
                  <a:miter lim="800000"/>
                  <a:headEnd/>
                  <a:tailEnd/>
                </a:ln>
                <a:effectLst/>
              </p:spPr>
            </p:pic>
            <p:pic>
              <p:nvPicPr>
                <p:cNvPr id="1297" name="Picture 273" descr="j0105230"/>
                <p:cNvPicPr preferRelativeResize="0">
                  <a:picLocks noChangeArrowheads="1"/>
                </p:cNvPicPr>
                <p:nvPr/>
              </p:nvPicPr>
              <p:blipFill>
                <a:blip r:embed="rId2" cstate="print"/>
                <a:srcRect/>
                <a:stretch>
                  <a:fillRect/>
                </a:stretch>
              </p:blipFill>
              <p:spPr bwMode="auto">
                <a:xfrm rot="10800000">
                  <a:off x="109477536" y="108789784"/>
                  <a:ext cx="361642" cy="363359"/>
                </a:xfrm>
                <a:prstGeom prst="rect">
                  <a:avLst/>
                </a:prstGeom>
                <a:solidFill>
                  <a:srgbClr val="4C94B8"/>
                </a:solidFill>
                <a:ln w="9525" algn="in">
                  <a:noFill/>
                  <a:miter lim="800000"/>
                  <a:headEnd/>
                  <a:tailEnd/>
                </a:ln>
                <a:effectLst/>
              </p:spPr>
            </p:pic>
            <p:pic>
              <p:nvPicPr>
                <p:cNvPr id="1298" name="Picture 274" descr="j0105230"/>
                <p:cNvPicPr preferRelativeResize="0">
                  <a:picLocks noChangeArrowheads="1"/>
                </p:cNvPicPr>
                <p:nvPr/>
              </p:nvPicPr>
              <p:blipFill>
                <a:blip r:embed="rId2" cstate="print"/>
                <a:srcRect/>
                <a:stretch>
                  <a:fillRect/>
                </a:stretch>
              </p:blipFill>
              <p:spPr bwMode="auto">
                <a:xfrm rot="10800000">
                  <a:off x="109837095" y="108789784"/>
                  <a:ext cx="361642" cy="363359"/>
                </a:xfrm>
                <a:prstGeom prst="rect">
                  <a:avLst/>
                </a:prstGeom>
                <a:solidFill>
                  <a:srgbClr val="4C94B8"/>
                </a:solidFill>
                <a:ln w="9525" algn="in">
                  <a:noFill/>
                  <a:miter lim="800000"/>
                  <a:headEnd/>
                  <a:tailEnd/>
                </a:ln>
                <a:effectLst/>
              </p:spPr>
            </p:pic>
            <p:pic>
              <p:nvPicPr>
                <p:cNvPr id="1299" name="Picture 275" descr="j0105230"/>
                <p:cNvPicPr preferRelativeResize="0">
                  <a:picLocks noChangeArrowheads="1"/>
                </p:cNvPicPr>
                <p:nvPr/>
              </p:nvPicPr>
              <p:blipFill>
                <a:blip r:embed="rId2" cstate="print"/>
                <a:srcRect/>
                <a:stretch>
                  <a:fillRect/>
                </a:stretch>
              </p:blipFill>
              <p:spPr bwMode="auto">
                <a:xfrm rot="10800000">
                  <a:off x="110185420" y="108789784"/>
                  <a:ext cx="361642" cy="363359"/>
                </a:xfrm>
                <a:prstGeom prst="rect">
                  <a:avLst/>
                </a:prstGeom>
                <a:solidFill>
                  <a:srgbClr val="4C94B8"/>
                </a:solidFill>
                <a:ln w="9525" algn="in">
                  <a:noFill/>
                  <a:miter lim="800000"/>
                  <a:headEnd/>
                  <a:tailEnd/>
                </a:ln>
                <a:effectLst/>
              </p:spPr>
            </p:pic>
            <p:pic>
              <p:nvPicPr>
                <p:cNvPr id="1300" name="Picture 276" descr="j0105230"/>
                <p:cNvPicPr preferRelativeResize="0">
                  <a:picLocks noChangeArrowheads="1"/>
                </p:cNvPicPr>
                <p:nvPr/>
              </p:nvPicPr>
              <p:blipFill>
                <a:blip r:embed="rId2" cstate="print"/>
                <a:srcRect/>
                <a:stretch>
                  <a:fillRect/>
                </a:stretch>
              </p:blipFill>
              <p:spPr bwMode="auto">
                <a:xfrm rot="10800000">
                  <a:off x="110544979" y="108789784"/>
                  <a:ext cx="361642" cy="363359"/>
                </a:xfrm>
                <a:prstGeom prst="rect">
                  <a:avLst/>
                </a:prstGeom>
                <a:solidFill>
                  <a:srgbClr val="4C94B8"/>
                </a:solidFill>
                <a:ln w="9525" algn="in">
                  <a:noFill/>
                  <a:miter lim="800000"/>
                  <a:headEnd/>
                  <a:tailEnd/>
                </a:ln>
                <a:effectLst/>
              </p:spPr>
            </p:pic>
            <p:pic>
              <p:nvPicPr>
                <p:cNvPr id="1301" name="Picture 277" descr="j0105230"/>
                <p:cNvPicPr preferRelativeResize="0">
                  <a:picLocks noChangeArrowheads="1"/>
                </p:cNvPicPr>
                <p:nvPr/>
              </p:nvPicPr>
              <p:blipFill>
                <a:blip r:embed="rId2" cstate="print"/>
                <a:srcRect/>
                <a:stretch>
                  <a:fillRect/>
                </a:stretch>
              </p:blipFill>
              <p:spPr bwMode="auto">
                <a:xfrm rot="10800000">
                  <a:off x="108758416" y="109133497"/>
                  <a:ext cx="361642" cy="363359"/>
                </a:xfrm>
                <a:prstGeom prst="rect">
                  <a:avLst/>
                </a:prstGeom>
                <a:solidFill>
                  <a:srgbClr val="4C94B8"/>
                </a:solidFill>
                <a:ln w="9525" algn="in">
                  <a:noFill/>
                  <a:miter lim="800000"/>
                  <a:headEnd/>
                  <a:tailEnd/>
                </a:ln>
                <a:effectLst/>
              </p:spPr>
            </p:pic>
            <p:pic>
              <p:nvPicPr>
                <p:cNvPr id="1302" name="Picture 278" descr="j0105230"/>
                <p:cNvPicPr preferRelativeResize="0">
                  <a:picLocks noChangeArrowheads="1"/>
                </p:cNvPicPr>
                <p:nvPr/>
              </p:nvPicPr>
              <p:blipFill>
                <a:blip r:embed="rId2" cstate="print"/>
                <a:srcRect/>
                <a:stretch>
                  <a:fillRect/>
                </a:stretch>
              </p:blipFill>
              <p:spPr bwMode="auto">
                <a:xfrm rot="10800000">
                  <a:off x="108758416" y="109477210"/>
                  <a:ext cx="361642" cy="363359"/>
                </a:xfrm>
                <a:prstGeom prst="rect">
                  <a:avLst/>
                </a:prstGeom>
                <a:solidFill>
                  <a:srgbClr val="4C94B8"/>
                </a:solidFill>
                <a:ln w="9525" algn="in">
                  <a:noFill/>
                  <a:miter lim="800000"/>
                  <a:headEnd/>
                  <a:tailEnd/>
                </a:ln>
                <a:effectLst/>
              </p:spPr>
            </p:pic>
            <p:pic>
              <p:nvPicPr>
                <p:cNvPr id="1303" name="Picture 279" descr="j0105230"/>
                <p:cNvPicPr preferRelativeResize="0">
                  <a:picLocks noChangeArrowheads="1"/>
                </p:cNvPicPr>
                <p:nvPr/>
              </p:nvPicPr>
              <p:blipFill>
                <a:blip r:embed="rId2" cstate="print"/>
                <a:srcRect/>
                <a:stretch>
                  <a:fillRect/>
                </a:stretch>
              </p:blipFill>
              <p:spPr bwMode="auto">
                <a:xfrm rot="10800000">
                  <a:off x="108758416" y="109820923"/>
                  <a:ext cx="361642" cy="363359"/>
                </a:xfrm>
                <a:prstGeom prst="rect">
                  <a:avLst/>
                </a:prstGeom>
                <a:solidFill>
                  <a:srgbClr val="4C94B8"/>
                </a:solidFill>
                <a:ln w="9525" algn="in">
                  <a:noFill/>
                  <a:miter lim="800000"/>
                  <a:headEnd/>
                  <a:tailEnd/>
                </a:ln>
                <a:effectLst/>
              </p:spPr>
            </p:pic>
            <p:pic>
              <p:nvPicPr>
                <p:cNvPr id="1304" name="Picture 280" descr="j0105230"/>
                <p:cNvPicPr preferRelativeResize="0">
                  <a:picLocks noChangeArrowheads="1"/>
                </p:cNvPicPr>
                <p:nvPr/>
              </p:nvPicPr>
              <p:blipFill>
                <a:blip r:embed="rId2" cstate="print"/>
                <a:srcRect/>
                <a:stretch>
                  <a:fillRect/>
                </a:stretch>
              </p:blipFill>
              <p:spPr bwMode="auto">
                <a:xfrm rot="10800000">
                  <a:off x="108758416" y="110171797"/>
                  <a:ext cx="361642" cy="363359"/>
                </a:xfrm>
                <a:prstGeom prst="rect">
                  <a:avLst/>
                </a:prstGeom>
                <a:solidFill>
                  <a:srgbClr val="4C94B8"/>
                </a:solidFill>
                <a:ln w="9525" algn="in">
                  <a:noFill/>
                  <a:miter lim="800000"/>
                  <a:headEnd/>
                  <a:tailEnd/>
                </a:ln>
                <a:effectLst/>
              </p:spPr>
            </p:pic>
            <p:pic>
              <p:nvPicPr>
                <p:cNvPr id="1305" name="Picture 281" descr="j0105230"/>
                <p:cNvPicPr preferRelativeResize="0">
                  <a:picLocks noChangeArrowheads="1"/>
                </p:cNvPicPr>
                <p:nvPr/>
              </p:nvPicPr>
              <p:blipFill>
                <a:blip r:embed="rId2" cstate="print"/>
                <a:srcRect/>
                <a:stretch>
                  <a:fillRect/>
                </a:stretch>
              </p:blipFill>
              <p:spPr bwMode="auto">
                <a:xfrm rot="10800000">
                  <a:off x="108758416" y="110515510"/>
                  <a:ext cx="361642" cy="363359"/>
                </a:xfrm>
                <a:prstGeom prst="rect">
                  <a:avLst/>
                </a:prstGeom>
                <a:solidFill>
                  <a:srgbClr val="4C94B8"/>
                </a:solidFill>
                <a:ln w="9525" algn="in">
                  <a:noFill/>
                  <a:miter lim="800000"/>
                  <a:headEnd/>
                  <a:tailEnd/>
                </a:ln>
                <a:effectLst/>
              </p:spPr>
            </p:pic>
            <p:pic>
              <p:nvPicPr>
                <p:cNvPr id="1306" name="Picture 282" descr="j0105230"/>
                <p:cNvPicPr preferRelativeResize="0">
                  <a:picLocks noChangeArrowheads="1"/>
                </p:cNvPicPr>
                <p:nvPr/>
              </p:nvPicPr>
              <p:blipFill>
                <a:blip r:embed="rId2" cstate="print"/>
                <a:srcRect/>
                <a:stretch>
                  <a:fillRect/>
                </a:stretch>
              </p:blipFill>
              <p:spPr bwMode="auto">
                <a:xfrm rot="10800000">
                  <a:off x="110906622" y="108789784"/>
                  <a:ext cx="361642" cy="363359"/>
                </a:xfrm>
                <a:prstGeom prst="rect">
                  <a:avLst/>
                </a:prstGeom>
                <a:solidFill>
                  <a:srgbClr val="4C94B8"/>
                </a:solidFill>
                <a:ln w="9525" algn="in">
                  <a:noFill/>
                  <a:miter lim="800000"/>
                  <a:headEnd/>
                  <a:tailEnd/>
                </a:ln>
                <a:effectLst/>
              </p:spPr>
            </p:pic>
            <p:pic>
              <p:nvPicPr>
                <p:cNvPr id="1307" name="Picture 283" descr="j0105230"/>
                <p:cNvPicPr preferRelativeResize="0">
                  <a:picLocks noChangeArrowheads="1"/>
                </p:cNvPicPr>
                <p:nvPr/>
              </p:nvPicPr>
              <p:blipFill>
                <a:blip r:embed="rId2" cstate="print"/>
                <a:srcRect/>
                <a:stretch>
                  <a:fillRect/>
                </a:stretch>
              </p:blipFill>
              <p:spPr bwMode="auto">
                <a:xfrm rot="10800000">
                  <a:off x="111250336" y="108789784"/>
                  <a:ext cx="361642" cy="363359"/>
                </a:xfrm>
                <a:prstGeom prst="rect">
                  <a:avLst/>
                </a:prstGeom>
                <a:solidFill>
                  <a:srgbClr val="4C94B8"/>
                </a:solidFill>
                <a:ln w="9525" algn="in">
                  <a:noFill/>
                  <a:miter lim="800000"/>
                  <a:headEnd/>
                  <a:tailEnd/>
                </a:ln>
                <a:effectLst/>
              </p:spPr>
            </p:pic>
            <p:pic>
              <p:nvPicPr>
                <p:cNvPr id="1308" name="Picture 284" descr="j0105230"/>
                <p:cNvPicPr preferRelativeResize="0">
                  <a:picLocks noChangeArrowheads="1"/>
                </p:cNvPicPr>
                <p:nvPr/>
              </p:nvPicPr>
              <p:blipFill>
                <a:blip r:embed="rId2" cstate="print"/>
                <a:srcRect/>
                <a:stretch>
                  <a:fillRect/>
                </a:stretch>
              </p:blipFill>
              <p:spPr bwMode="auto">
                <a:xfrm rot="10800000">
                  <a:off x="111250336" y="109133497"/>
                  <a:ext cx="361642" cy="363359"/>
                </a:xfrm>
                <a:prstGeom prst="rect">
                  <a:avLst/>
                </a:prstGeom>
                <a:solidFill>
                  <a:srgbClr val="4C94B8"/>
                </a:solidFill>
                <a:ln w="9525" algn="in">
                  <a:noFill/>
                  <a:miter lim="800000"/>
                  <a:headEnd/>
                  <a:tailEnd/>
                </a:ln>
                <a:effectLst/>
              </p:spPr>
            </p:pic>
            <p:pic>
              <p:nvPicPr>
                <p:cNvPr id="1309" name="Picture 285" descr="j0105230"/>
                <p:cNvPicPr preferRelativeResize="0">
                  <a:picLocks noChangeArrowheads="1"/>
                </p:cNvPicPr>
                <p:nvPr/>
              </p:nvPicPr>
              <p:blipFill>
                <a:blip r:embed="rId2" cstate="print"/>
                <a:srcRect/>
                <a:stretch>
                  <a:fillRect/>
                </a:stretch>
              </p:blipFill>
              <p:spPr bwMode="auto">
                <a:xfrm rot="10800000">
                  <a:off x="111250336" y="109477210"/>
                  <a:ext cx="361642" cy="363359"/>
                </a:xfrm>
                <a:prstGeom prst="rect">
                  <a:avLst/>
                </a:prstGeom>
                <a:solidFill>
                  <a:srgbClr val="4C94B8"/>
                </a:solidFill>
                <a:ln w="9525" algn="in">
                  <a:noFill/>
                  <a:miter lim="800000"/>
                  <a:headEnd/>
                  <a:tailEnd/>
                </a:ln>
                <a:effectLst/>
              </p:spPr>
            </p:pic>
            <p:pic>
              <p:nvPicPr>
                <p:cNvPr id="1310" name="Picture 286" descr="j0105230"/>
                <p:cNvPicPr preferRelativeResize="0">
                  <a:picLocks noChangeArrowheads="1"/>
                </p:cNvPicPr>
                <p:nvPr/>
              </p:nvPicPr>
              <p:blipFill>
                <a:blip r:embed="rId2" cstate="print"/>
                <a:srcRect/>
                <a:stretch>
                  <a:fillRect/>
                </a:stretch>
              </p:blipFill>
              <p:spPr bwMode="auto">
                <a:xfrm rot="10800000">
                  <a:off x="111250336" y="109820923"/>
                  <a:ext cx="361642" cy="363359"/>
                </a:xfrm>
                <a:prstGeom prst="rect">
                  <a:avLst/>
                </a:prstGeom>
                <a:solidFill>
                  <a:srgbClr val="4C94B8"/>
                </a:solidFill>
                <a:ln w="9525" algn="in">
                  <a:noFill/>
                  <a:miter lim="800000"/>
                  <a:headEnd/>
                  <a:tailEnd/>
                </a:ln>
                <a:effectLst/>
              </p:spPr>
            </p:pic>
            <p:pic>
              <p:nvPicPr>
                <p:cNvPr id="1311" name="Picture 287" descr="j0105230"/>
                <p:cNvPicPr preferRelativeResize="0">
                  <a:picLocks noChangeArrowheads="1"/>
                </p:cNvPicPr>
                <p:nvPr/>
              </p:nvPicPr>
              <p:blipFill>
                <a:blip r:embed="rId2" cstate="print"/>
                <a:srcRect/>
                <a:stretch>
                  <a:fillRect/>
                </a:stretch>
              </p:blipFill>
              <p:spPr bwMode="auto">
                <a:xfrm rot="10800000">
                  <a:off x="111250335" y="110171798"/>
                  <a:ext cx="361643" cy="363360"/>
                </a:xfrm>
                <a:prstGeom prst="rect">
                  <a:avLst/>
                </a:prstGeom>
                <a:solidFill>
                  <a:srgbClr val="4C94B8"/>
                </a:solidFill>
                <a:ln w="9525" algn="in">
                  <a:noFill/>
                  <a:miter lim="800000"/>
                  <a:headEnd/>
                  <a:tailEnd/>
                </a:ln>
                <a:effectLst/>
              </p:spPr>
            </p:pic>
            <p:pic>
              <p:nvPicPr>
                <p:cNvPr id="1312" name="Picture 288" descr="j0105230"/>
                <p:cNvPicPr preferRelativeResize="0">
                  <a:picLocks noChangeArrowheads="1"/>
                </p:cNvPicPr>
                <p:nvPr/>
              </p:nvPicPr>
              <p:blipFill>
                <a:blip r:embed="rId2" cstate="print"/>
                <a:srcRect/>
                <a:stretch>
                  <a:fillRect/>
                </a:stretch>
              </p:blipFill>
              <p:spPr bwMode="auto">
                <a:xfrm rot="10800000">
                  <a:off x="111250335" y="110515511"/>
                  <a:ext cx="361643" cy="363360"/>
                </a:xfrm>
                <a:prstGeom prst="rect">
                  <a:avLst/>
                </a:prstGeom>
                <a:solidFill>
                  <a:srgbClr val="4C94B8"/>
                </a:solidFill>
                <a:ln w="9525" algn="in">
                  <a:noFill/>
                  <a:miter lim="800000"/>
                  <a:headEnd/>
                  <a:tailEnd/>
                </a:ln>
                <a:effectLst/>
              </p:spPr>
            </p:pic>
            <p:pic>
              <p:nvPicPr>
                <p:cNvPr id="1313" name="Picture 289" descr="j0105230"/>
                <p:cNvPicPr preferRelativeResize="0">
                  <a:picLocks noChangeArrowheads="1"/>
                </p:cNvPicPr>
                <p:nvPr/>
              </p:nvPicPr>
              <p:blipFill>
                <a:blip r:embed="rId2" cstate="print"/>
                <a:srcRect/>
                <a:stretch>
                  <a:fillRect/>
                </a:stretch>
              </p:blipFill>
              <p:spPr bwMode="auto">
                <a:xfrm rot="10800000">
                  <a:off x="108758416" y="110873544"/>
                  <a:ext cx="361642" cy="363359"/>
                </a:xfrm>
                <a:prstGeom prst="rect">
                  <a:avLst/>
                </a:prstGeom>
                <a:solidFill>
                  <a:srgbClr val="4C94B8"/>
                </a:solidFill>
                <a:ln w="9525" algn="in">
                  <a:noFill/>
                  <a:miter lim="800000"/>
                  <a:headEnd/>
                  <a:tailEnd/>
                </a:ln>
                <a:effectLst/>
              </p:spPr>
            </p:pic>
            <p:pic>
              <p:nvPicPr>
                <p:cNvPr id="1314" name="Picture 290" descr="j0105230"/>
                <p:cNvPicPr preferRelativeResize="0">
                  <a:picLocks noChangeArrowheads="1"/>
                </p:cNvPicPr>
                <p:nvPr/>
              </p:nvPicPr>
              <p:blipFill>
                <a:blip r:embed="rId2" cstate="print"/>
                <a:srcRect/>
                <a:stretch>
                  <a:fillRect/>
                </a:stretch>
              </p:blipFill>
              <p:spPr bwMode="auto">
                <a:xfrm rot="10800000">
                  <a:off x="108758417" y="111217259"/>
                  <a:ext cx="361641" cy="363358"/>
                </a:xfrm>
                <a:prstGeom prst="rect">
                  <a:avLst/>
                </a:prstGeom>
                <a:solidFill>
                  <a:srgbClr val="4C94B8"/>
                </a:solidFill>
                <a:ln w="9525" algn="in">
                  <a:noFill/>
                  <a:miter lim="800000"/>
                  <a:headEnd/>
                  <a:tailEnd/>
                </a:ln>
                <a:effectLst/>
              </p:spPr>
            </p:pic>
            <p:pic>
              <p:nvPicPr>
                <p:cNvPr id="1315" name="Picture 291" descr="j0105230"/>
                <p:cNvPicPr preferRelativeResize="0">
                  <a:picLocks noChangeArrowheads="1"/>
                </p:cNvPicPr>
                <p:nvPr/>
              </p:nvPicPr>
              <p:blipFill>
                <a:blip r:embed="rId2" cstate="print"/>
                <a:srcRect/>
                <a:stretch>
                  <a:fillRect/>
                </a:stretch>
              </p:blipFill>
              <p:spPr bwMode="auto">
                <a:xfrm rot="10800000">
                  <a:off x="109117976" y="111217257"/>
                  <a:ext cx="361642" cy="363358"/>
                </a:xfrm>
                <a:prstGeom prst="rect">
                  <a:avLst/>
                </a:prstGeom>
                <a:solidFill>
                  <a:srgbClr val="4C94B8"/>
                </a:solidFill>
                <a:ln w="9525" algn="in">
                  <a:noFill/>
                  <a:miter lim="800000"/>
                  <a:headEnd/>
                  <a:tailEnd/>
                </a:ln>
                <a:effectLst/>
              </p:spPr>
            </p:pic>
            <p:pic>
              <p:nvPicPr>
                <p:cNvPr id="1316" name="Picture 292" descr="j0105230"/>
                <p:cNvPicPr preferRelativeResize="0">
                  <a:picLocks noChangeArrowheads="1"/>
                </p:cNvPicPr>
                <p:nvPr/>
              </p:nvPicPr>
              <p:blipFill>
                <a:blip r:embed="rId2" cstate="print"/>
                <a:srcRect/>
                <a:stretch>
                  <a:fillRect/>
                </a:stretch>
              </p:blipFill>
              <p:spPr bwMode="auto">
                <a:xfrm rot="10800000">
                  <a:off x="109477536" y="111217257"/>
                  <a:ext cx="361642" cy="363359"/>
                </a:xfrm>
                <a:prstGeom prst="rect">
                  <a:avLst/>
                </a:prstGeom>
                <a:solidFill>
                  <a:srgbClr val="4C94B8"/>
                </a:solidFill>
                <a:ln w="9525" algn="in">
                  <a:noFill/>
                  <a:miter lim="800000"/>
                  <a:headEnd/>
                  <a:tailEnd/>
                </a:ln>
                <a:effectLst/>
              </p:spPr>
            </p:pic>
            <p:pic>
              <p:nvPicPr>
                <p:cNvPr id="1317" name="Picture 293" descr="j0105230"/>
                <p:cNvPicPr preferRelativeResize="0">
                  <a:picLocks noChangeArrowheads="1"/>
                </p:cNvPicPr>
                <p:nvPr/>
              </p:nvPicPr>
              <p:blipFill>
                <a:blip r:embed="rId2" cstate="print"/>
                <a:srcRect/>
                <a:stretch>
                  <a:fillRect/>
                </a:stretch>
              </p:blipFill>
              <p:spPr bwMode="auto">
                <a:xfrm rot="10800000">
                  <a:off x="109837095" y="111217257"/>
                  <a:ext cx="361642" cy="363359"/>
                </a:xfrm>
                <a:prstGeom prst="rect">
                  <a:avLst/>
                </a:prstGeom>
                <a:solidFill>
                  <a:srgbClr val="4C94B8"/>
                </a:solidFill>
                <a:ln w="9525" algn="in">
                  <a:noFill/>
                  <a:miter lim="800000"/>
                  <a:headEnd/>
                  <a:tailEnd/>
                </a:ln>
                <a:effectLst/>
              </p:spPr>
            </p:pic>
            <p:pic>
              <p:nvPicPr>
                <p:cNvPr id="1318" name="Picture 294" descr="j0105230"/>
                <p:cNvPicPr preferRelativeResize="0">
                  <a:picLocks noChangeArrowheads="1"/>
                </p:cNvPicPr>
                <p:nvPr/>
              </p:nvPicPr>
              <p:blipFill>
                <a:blip r:embed="rId2" cstate="print"/>
                <a:srcRect/>
                <a:stretch>
                  <a:fillRect/>
                </a:stretch>
              </p:blipFill>
              <p:spPr bwMode="auto">
                <a:xfrm rot="10800000">
                  <a:off x="110185420" y="111217257"/>
                  <a:ext cx="361642" cy="363359"/>
                </a:xfrm>
                <a:prstGeom prst="rect">
                  <a:avLst/>
                </a:prstGeom>
                <a:solidFill>
                  <a:srgbClr val="4C94B8"/>
                </a:solidFill>
                <a:ln w="9525" algn="in">
                  <a:noFill/>
                  <a:miter lim="800000"/>
                  <a:headEnd/>
                  <a:tailEnd/>
                </a:ln>
                <a:effectLst/>
              </p:spPr>
            </p:pic>
            <p:pic>
              <p:nvPicPr>
                <p:cNvPr id="1319" name="Picture 295" descr="j0105230"/>
                <p:cNvPicPr preferRelativeResize="0">
                  <a:picLocks noChangeArrowheads="1"/>
                </p:cNvPicPr>
                <p:nvPr/>
              </p:nvPicPr>
              <p:blipFill>
                <a:blip r:embed="rId2" cstate="print"/>
                <a:srcRect/>
                <a:stretch>
                  <a:fillRect/>
                </a:stretch>
              </p:blipFill>
              <p:spPr bwMode="auto">
                <a:xfrm rot="10800000">
                  <a:off x="110544979" y="111217257"/>
                  <a:ext cx="361642" cy="363359"/>
                </a:xfrm>
                <a:prstGeom prst="rect">
                  <a:avLst/>
                </a:prstGeom>
                <a:solidFill>
                  <a:srgbClr val="4C94B8"/>
                </a:solidFill>
                <a:ln w="9525" algn="in">
                  <a:noFill/>
                  <a:miter lim="800000"/>
                  <a:headEnd/>
                  <a:tailEnd/>
                </a:ln>
                <a:effectLst/>
              </p:spPr>
            </p:pic>
            <p:pic>
              <p:nvPicPr>
                <p:cNvPr id="1320" name="Picture 296" descr="j0105230"/>
                <p:cNvPicPr preferRelativeResize="0">
                  <a:picLocks noChangeArrowheads="1"/>
                </p:cNvPicPr>
                <p:nvPr/>
              </p:nvPicPr>
              <p:blipFill>
                <a:blip r:embed="rId2" cstate="print"/>
                <a:srcRect/>
                <a:stretch>
                  <a:fillRect/>
                </a:stretch>
              </p:blipFill>
              <p:spPr bwMode="auto">
                <a:xfrm rot="10800000">
                  <a:off x="110906622" y="111217257"/>
                  <a:ext cx="361642" cy="363359"/>
                </a:xfrm>
                <a:prstGeom prst="rect">
                  <a:avLst/>
                </a:prstGeom>
                <a:solidFill>
                  <a:srgbClr val="4C94B8"/>
                </a:solidFill>
                <a:ln w="9525" algn="in">
                  <a:noFill/>
                  <a:miter lim="800000"/>
                  <a:headEnd/>
                  <a:tailEnd/>
                </a:ln>
                <a:effectLst/>
              </p:spPr>
            </p:pic>
            <p:pic>
              <p:nvPicPr>
                <p:cNvPr id="1321" name="Picture 297" descr="j0105230"/>
                <p:cNvPicPr preferRelativeResize="0">
                  <a:picLocks noChangeArrowheads="1"/>
                </p:cNvPicPr>
                <p:nvPr/>
              </p:nvPicPr>
              <p:blipFill>
                <a:blip r:embed="rId2" cstate="print"/>
                <a:srcRect/>
                <a:stretch>
                  <a:fillRect/>
                </a:stretch>
              </p:blipFill>
              <p:spPr bwMode="auto">
                <a:xfrm rot="10800000">
                  <a:off x="111250336" y="110873544"/>
                  <a:ext cx="361642" cy="363359"/>
                </a:xfrm>
                <a:prstGeom prst="rect">
                  <a:avLst/>
                </a:prstGeom>
                <a:solidFill>
                  <a:srgbClr val="4C94B8"/>
                </a:solidFill>
                <a:ln w="9525" algn="in">
                  <a:noFill/>
                  <a:miter lim="800000"/>
                  <a:headEnd/>
                  <a:tailEnd/>
                </a:ln>
                <a:effectLst/>
              </p:spPr>
            </p:pic>
            <p:pic>
              <p:nvPicPr>
                <p:cNvPr id="1322" name="Picture 298" descr="j0105230"/>
                <p:cNvPicPr preferRelativeResize="0">
                  <a:picLocks noChangeArrowheads="1"/>
                </p:cNvPicPr>
                <p:nvPr/>
              </p:nvPicPr>
              <p:blipFill>
                <a:blip r:embed="rId2" cstate="print"/>
                <a:srcRect/>
                <a:stretch>
                  <a:fillRect/>
                </a:stretch>
              </p:blipFill>
              <p:spPr bwMode="auto">
                <a:xfrm rot="10800000">
                  <a:off x="111250336" y="111217257"/>
                  <a:ext cx="361642" cy="363359"/>
                </a:xfrm>
                <a:prstGeom prst="rect">
                  <a:avLst/>
                </a:prstGeom>
                <a:solidFill>
                  <a:srgbClr val="4C94B8"/>
                </a:solidFill>
                <a:ln w="9525" algn="in">
                  <a:noFill/>
                  <a:miter lim="800000"/>
                  <a:headEnd/>
                  <a:tailEnd/>
                </a:ln>
                <a:effectLst/>
              </p:spPr>
            </p:pic>
          </p:grpSp>
          <p:sp>
            <p:nvSpPr>
              <p:cNvPr id="1323" name="Rectangle 299"/>
              <p:cNvSpPr>
                <a:spLocks noChangeArrowheads="1"/>
              </p:cNvSpPr>
              <p:nvPr/>
            </p:nvSpPr>
            <p:spPr bwMode="auto">
              <a:xfrm>
                <a:off x="108863194" y="108894560"/>
                <a:ext cx="2661285" cy="2585085"/>
              </a:xfrm>
              <a:prstGeom prst="rect">
                <a:avLst/>
              </a:prstGeom>
              <a:solidFill>
                <a:srgbClr val="FFFFFF"/>
              </a:solidFill>
              <a:ln w="12700" algn="ctr">
                <a:solidFill>
                  <a:srgbClr val="006699"/>
                </a:solidFill>
                <a:miter lim="800000"/>
                <a:headEnd/>
                <a:tailEnd/>
              </a:ln>
              <a:effectLst/>
            </p:spPr>
            <p:txBody>
              <a:bodyPr vert="horz" wrap="square" lIns="36576" tIns="36576" rIns="36576" bIns="36576" numCol="1" anchor="t" anchorCtr="0" compatLnSpc="1">
                <a:prstTxWarp prst="textNoShape">
                  <a:avLst/>
                </a:prstTxWarp>
              </a:bodyPr>
              <a:lstStyle/>
              <a:p>
                <a:endParaRPr lang="en-US"/>
              </a:p>
            </p:txBody>
          </p:sp>
        </p:grpSp>
      </p:grpSp>
      <p:sp>
        <p:nvSpPr>
          <p:cNvPr id="1324" name="Text Box 300"/>
          <p:cNvSpPr txBox="1">
            <a:spLocks noChangeArrowheads="1" noChangeShapeType="1"/>
          </p:cNvSpPr>
          <p:nvPr/>
        </p:nvSpPr>
        <p:spPr bwMode="auto">
          <a:xfrm>
            <a:off x="663308" y="3509962"/>
            <a:ext cx="7834579" cy="300038"/>
          </a:xfrm>
          <a:prstGeom prst="rect">
            <a:avLst/>
          </a:prstGeom>
          <a:noFill/>
          <a:ln w="0" algn="in">
            <a:noFill/>
            <a:miter lim="800000"/>
            <a:headEnd/>
            <a:tailEnd/>
          </a:ln>
          <a:effectLst/>
        </p:spPr>
        <p:txBody>
          <a:bodyPr vert="horz" wrap="square" lIns="36195" tIns="36195" rIns="36195" bIns="3619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opperplate Gothic Light" pitchFamily="34" charset="0"/>
                <a:cs typeface="Arial" pitchFamily="34" charset="0"/>
              </a:rPr>
              <a:t>is awarded </a:t>
            </a:r>
            <a:r>
              <a:rPr kumimoji="0" lang="en-US" sz="1400" b="0" i="0" u="none" strike="noStrike" cap="none" normalizeH="0" baseline="0" dirty="0" smtClean="0">
                <a:ln>
                  <a:noFill/>
                </a:ln>
                <a:solidFill>
                  <a:srgbClr val="000000"/>
                </a:solidFill>
                <a:effectLst/>
                <a:latin typeface="Copperplate Gothic Light" pitchFamily="34" charset="0"/>
                <a:cs typeface="Arial" pitchFamily="34" charset="0"/>
              </a:rPr>
              <a:t>to:</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25" name="Text Box 301"/>
          <p:cNvSpPr txBox="1">
            <a:spLocks noChangeArrowheads="1" noChangeShapeType="1"/>
          </p:cNvSpPr>
          <p:nvPr/>
        </p:nvSpPr>
        <p:spPr bwMode="auto">
          <a:xfrm>
            <a:off x="663308" y="1682750"/>
            <a:ext cx="7834579" cy="914400"/>
          </a:xfrm>
          <a:prstGeom prst="rect">
            <a:avLst/>
          </a:prstGeom>
          <a:noFill/>
          <a:ln w="0" algn="in">
            <a:noFill/>
            <a:miter lim="800000"/>
            <a:headEnd/>
            <a:tailEnd/>
          </a:ln>
          <a:effectLst/>
        </p:spPr>
        <p:txBody>
          <a:bodyPr vert="horz" wrap="square" lIns="36195" tIns="36195" rIns="36195" bIns="36195" numCol="1" anchor="t" anchorCtr="0" compatLnSpc="1">
            <a:prstTxWarp prst="textNoShape">
              <a:avLst/>
            </a:prstTxWarp>
          </a:bodyPr>
          <a:lstStyle/>
          <a:p>
            <a:pPr lvl="0" algn="ctr" fontAlgn="base">
              <a:spcBef>
                <a:spcPct val="0"/>
              </a:spcBef>
              <a:spcAft>
                <a:spcPct val="0"/>
              </a:spcAft>
            </a:pPr>
            <a:r>
              <a:rPr lang="en-US" sz="2400" dirty="0">
                <a:solidFill>
                  <a:srgbClr val="000000"/>
                </a:solidFill>
                <a:latin typeface="Copperplate Gothic Light" pitchFamily="34" charset="0"/>
                <a:cs typeface="Arial" pitchFamily="34" charset="0"/>
              </a:rPr>
              <a:t>Lockout / </a:t>
            </a:r>
            <a:r>
              <a:rPr lang="en-US" sz="2400" dirty="0" err="1">
                <a:solidFill>
                  <a:srgbClr val="000000"/>
                </a:solidFill>
                <a:latin typeface="Copperplate Gothic Light" pitchFamily="34" charset="0"/>
                <a:cs typeface="Arial" pitchFamily="34" charset="0"/>
              </a:rPr>
              <a:t>Tagout</a:t>
            </a:r>
            <a:r>
              <a:rPr lang="en-US" sz="2400" dirty="0">
                <a:solidFill>
                  <a:srgbClr val="000000"/>
                </a:solidFill>
                <a:latin typeface="Copperplate Gothic Light" pitchFamily="34" charset="0"/>
                <a:cs typeface="Arial" pitchFamily="34" charset="0"/>
              </a:rPr>
              <a:t> (LOTO) </a:t>
            </a:r>
          </a:p>
          <a:p>
            <a:pPr lvl="0" algn="ctr" fontAlgn="base">
              <a:spcBef>
                <a:spcPct val="0"/>
              </a:spcBef>
              <a:spcAft>
                <a:spcPct val="0"/>
              </a:spcAft>
            </a:pPr>
            <a:r>
              <a:rPr lang="en-US" sz="2400" dirty="0">
                <a:solidFill>
                  <a:srgbClr val="000000"/>
                </a:solidFill>
                <a:latin typeface="Copperplate Gothic Light" pitchFamily="34" charset="0"/>
                <a:cs typeface="Arial" pitchFamily="34" charset="0"/>
              </a:rPr>
              <a:t>Safety Training</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26" name="Text Box 302"/>
          <p:cNvSpPr txBox="1">
            <a:spLocks noChangeArrowheads="1" noChangeShapeType="1"/>
          </p:cNvSpPr>
          <p:nvPr/>
        </p:nvSpPr>
        <p:spPr bwMode="auto">
          <a:xfrm>
            <a:off x="663308" y="874712"/>
            <a:ext cx="7834579" cy="800100"/>
          </a:xfrm>
          <a:prstGeom prst="rect">
            <a:avLst/>
          </a:prstGeom>
          <a:noFill/>
          <a:ln w="0" algn="in">
            <a:noFill/>
            <a:miter lim="800000"/>
            <a:headEnd/>
            <a:tailEnd/>
          </a:ln>
          <a:effectLst/>
        </p:spPr>
        <p:txBody>
          <a:bodyPr vert="horz" wrap="square" lIns="36195" tIns="36195" rIns="36195" bIns="3619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000" b="1" i="0" u="none" strike="noStrike" cap="none" normalizeH="0" baseline="0" smtClean="0">
                <a:ln>
                  <a:noFill/>
                </a:ln>
                <a:solidFill>
                  <a:srgbClr val="000000"/>
                </a:solidFill>
                <a:effectLst/>
                <a:latin typeface="Copperplate Gothic Light" pitchFamily="34" charset="0"/>
                <a:cs typeface="Arial" pitchFamily="34" charset="0"/>
              </a:rPr>
              <a:t>Certificate of Completion</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27" name="Text Box 303"/>
          <p:cNvSpPr txBox="1">
            <a:spLocks noChangeArrowheads="1" noChangeShapeType="1"/>
          </p:cNvSpPr>
          <p:nvPr/>
        </p:nvSpPr>
        <p:spPr bwMode="auto">
          <a:xfrm>
            <a:off x="663308" y="2603500"/>
            <a:ext cx="7834579" cy="457200"/>
          </a:xfrm>
          <a:prstGeom prst="rect">
            <a:avLst/>
          </a:prstGeom>
          <a:noFill/>
          <a:ln w="0" algn="in">
            <a:noFill/>
            <a:miter lim="800000"/>
            <a:headEnd/>
            <a:tailEnd/>
          </a:ln>
          <a:effectLst/>
        </p:spPr>
        <p:txBody>
          <a:bodyPr vert="horz" wrap="square" lIns="36195" tIns="36195" rIns="36195" bIns="3619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000000"/>
                </a:solidFill>
                <a:effectLst/>
                <a:latin typeface="Copperplate Gothic Light" pitchFamily="34" charset="0"/>
                <a:cs typeface="Arial" pitchFamily="34" charset="0"/>
              </a:rPr>
              <a:t>Computer Based and Instructor Lead</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28" name="Text Box 304"/>
          <p:cNvSpPr txBox="1">
            <a:spLocks noChangeArrowheads="1" noChangeShapeType="1"/>
          </p:cNvSpPr>
          <p:nvPr/>
        </p:nvSpPr>
        <p:spPr bwMode="auto">
          <a:xfrm>
            <a:off x="663308" y="3671887"/>
            <a:ext cx="7834579" cy="685800"/>
          </a:xfrm>
          <a:prstGeom prst="rect">
            <a:avLst/>
          </a:prstGeom>
          <a:noFill/>
          <a:ln w="0" algn="in">
            <a:noFill/>
            <a:miter lim="800000"/>
            <a:headEnd/>
            <a:tailEnd/>
          </a:ln>
          <a:effectLst/>
        </p:spPr>
        <p:txBody>
          <a:bodyPr vert="horz" wrap="square" lIns="36195" tIns="36195" rIns="36195" bIns="3619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2800" b="1" u="sng" dirty="0">
                <a:solidFill>
                  <a:srgbClr val="000099"/>
                </a:solidFill>
                <a:latin typeface="Lucida Calligraphy" pitchFamily="66" charset="0"/>
                <a:cs typeface="Arial" pitchFamily="34" charset="0"/>
              </a:rPr>
              <a:t> </a:t>
            </a:r>
            <a:r>
              <a:rPr lang="en-US" sz="2800" b="1" u="sng" dirty="0" smtClean="0">
                <a:solidFill>
                  <a:srgbClr val="000099"/>
                </a:solidFill>
                <a:latin typeface="Lucida Calligraphy" pitchFamily="66" charset="0"/>
                <a:cs typeface="Arial" pitchFamily="34" charset="0"/>
              </a:rPr>
              <a:t>                  </a:t>
            </a:r>
            <a:endParaRPr kumimoji="0" lang="en-US" sz="1800" b="0" i="0" u="sng" strike="noStrike" cap="none" normalizeH="0" baseline="0" dirty="0" smtClean="0">
              <a:ln>
                <a:noFill/>
              </a:ln>
              <a:solidFill>
                <a:schemeClr val="tx1"/>
              </a:solidFill>
              <a:effectLst/>
              <a:latin typeface="Arial" pitchFamily="34" charset="0"/>
              <a:cs typeface="Arial" pitchFamily="34" charset="0"/>
            </a:endParaRPr>
          </a:p>
        </p:txBody>
      </p:sp>
      <p:sp>
        <p:nvSpPr>
          <p:cNvPr id="1329" name="Text Box 305"/>
          <p:cNvSpPr txBox="1">
            <a:spLocks noChangeArrowheads="1" noChangeShapeType="1"/>
          </p:cNvSpPr>
          <p:nvPr/>
        </p:nvSpPr>
        <p:spPr bwMode="auto">
          <a:xfrm>
            <a:off x="663308" y="3054350"/>
            <a:ext cx="7834579" cy="300037"/>
          </a:xfrm>
          <a:prstGeom prst="rect">
            <a:avLst/>
          </a:prstGeom>
          <a:noFill/>
          <a:ln w="0" algn="in">
            <a:noFill/>
            <a:miter lim="800000"/>
            <a:headEnd/>
            <a:tailEnd/>
          </a:ln>
          <a:effectLst/>
        </p:spPr>
        <p:txBody>
          <a:bodyPr vert="horz" wrap="square" lIns="36195" tIns="36195" rIns="36195" bIns="36195" numCol="1" anchor="t" anchorCtr="0" compatLnSpc="1">
            <a:prstTxWarp prst="textNoShape">
              <a:avLst/>
            </a:prstTxWarp>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Copperplate Gothic Bold" pitchFamily="34" charset="0"/>
                <a:cs typeface="Arial" pitchFamily="34" charset="0"/>
              </a:rPr>
              <a:t>                                         Date:</a:t>
            </a:r>
            <a:r>
              <a:rPr kumimoji="0" lang="en-US" sz="1800" b="0" i="0" u="sng" strike="noStrike" cap="none" normalizeH="0" dirty="0" smtClean="0">
                <a:ln>
                  <a:noFill/>
                </a:ln>
                <a:solidFill>
                  <a:srgbClr val="000000"/>
                </a:solidFill>
                <a:effectLst/>
                <a:latin typeface="Copperplate Gothic Bold" pitchFamily="34"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330" name="Text Box 306"/>
          <p:cNvSpPr txBox="1">
            <a:spLocks noChangeArrowheads="1" noChangeShapeType="1"/>
          </p:cNvSpPr>
          <p:nvPr/>
        </p:nvSpPr>
        <p:spPr bwMode="auto">
          <a:xfrm>
            <a:off x="510540" y="5246687"/>
            <a:ext cx="2880360" cy="685800"/>
          </a:xfrm>
          <a:prstGeom prst="rect">
            <a:avLst/>
          </a:prstGeom>
          <a:noFill/>
          <a:ln w="0" algn="in">
            <a:noFill/>
            <a:miter lim="800000"/>
            <a:headEnd/>
            <a:tailEnd/>
          </a:ln>
          <a:effectLst/>
        </p:spPr>
        <p:txBody>
          <a:bodyPr vert="horz" wrap="square" lIns="36195" tIns="36195" rIns="36195" bIns="36195"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600" dirty="0" smtClean="0">
                <a:solidFill>
                  <a:srgbClr val="000000"/>
                </a:solidFill>
                <a:latin typeface="Copperplate Gothic Light" pitchFamily="34" charset="0"/>
                <a:cs typeface="Arial" pitchFamily="34" charset="0"/>
              </a:rPr>
              <a:t>Name</a:t>
            </a:r>
            <a:r>
              <a:rPr kumimoji="0" lang="en-US" sz="1600" b="0" i="0" u="none" strike="noStrike" cap="none" normalizeH="0" baseline="0" dirty="0" smtClean="0">
                <a:ln>
                  <a:noFill/>
                </a:ln>
                <a:solidFill>
                  <a:srgbClr val="000000"/>
                </a:solidFill>
                <a:effectLst/>
                <a:latin typeface="Copperplate Gothic Light" pitchFamily="34" charset="0"/>
                <a:cs typeface="Arial" pitchFamily="34" charset="0"/>
              </a:rPr>
              <a:t> of Instructor</a:t>
            </a:r>
            <a:endParaRPr kumimoji="0" lang="en-US" sz="1600" b="0" i="0" u="none" strike="noStrike" cap="none" normalizeH="0" baseline="0" dirty="0" smtClean="0">
              <a:ln>
                <a:noFill/>
              </a:ln>
              <a:solidFill>
                <a:srgbClr val="000000"/>
              </a:solidFill>
              <a:effectLst/>
              <a:latin typeface="Copperplate Gothic Light" pitchFamily="34" charset="0"/>
              <a:cs typeface="Arial" pitchFamily="34" charset="0"/>
            </a:endParaRPr>
          </a:p>
        </p:txBody>
      </p:sp>
      <p:sp>
        <p:nvSpPr>
          <p:cNvPr id="1331" name="Line 307"/>
          <p:cNvSpPr>
            <a:spLocks noChangeShapeType="1"/>
          </p:cNvSpPr>
          <p:nvPr/>
        </p:nvSpPr>
        <p:spPr bwMode="auto">
          <a:xfrm>
            <a:off x="548640" y="5130800"/>
            <a:ext cx="2880360" cy="0"/>
          </a:xfrm>
          <a:prstGeom prst="line">
            <a:avLst/>
          </a:prstGeom>
          <a:noFill/>
          <a:ln w="3175" algn="ctr">
            <a:solidFill>
              <a:srgbClr val="5F5F5F"/>
            </a:solidFill>
            <a:round/>
            <a:headEnd/>
            <a:tailEnd/>
          </a:ln>
          <a:effectLst/>
        </p:spPr>
        <p:txBody>
          <a:bodyPr vert="horz" wrap="square" lIns="36576" tIns="36576" rIns="36576" bIns="36576" numCol="1" anchor="t" anchorCtr="0" compatLnSpc="1">
            <a:prstTxWarp prst="textNoShape">
              <a:avLst/>
            </a:prstTxWarp>
          </a:bodyPr>
          <a:lstStyle/>
          <a:p>
            <a:endParaRPr lang="en-US"/>
          </a:p>
        </p:txBody>
      </p:sp>
      <p:pic>
        <p:nvPicPr>
          <p:cNvPr id="1332" name="Picture 308" descr="PRISM Solutions TM FINAL 0310"/>
          <p:cNvPicPr>
            <a:picLocks noChangeAspect="1" noChangeArrowheads="1"/>
          </p:cNvPicPr>
          <p:nvPr/>
        </p:nvPicPr>
        <p:blipFill>
          <a:blip r:embed="rId3" cstate="print"/>
          <a:srcRect/>
          <a:stretch>
            <a:fillRect/>
          </a:stretch>
        </p:blipFill>
        <p:spPr bwMode="auto">
          <a:xfrm>
            <a:off x="3798596" y="4756150"/>
            <a:ext cx="1436980" cy="1216025"/>
          </a:xfrm>
          <a:prstGeom prst="rect">
            <a:avLst/>
          </a:prstGeom>
          <a:noFill/>
          <a:ln w="9525" algn="in">
            <a:noFill/>
            <a:miter lim="800000"/>
            <a:headEnd/>
            <a:tailEnd/>
          </a:ln>
          <a:effectLst/>
        </p:spPr>
      </p:pic>
      <p:cxnSp>
        <p:nvCxnSpPr>
          <p:cNvPr id="3" name="Straight Connector 2"/>
          <p:cNvCxnSpPr/>
          <p:nvPr/>
        </p:nvCxnSpPr>
        <p:spPr>
          <a:xfrm>
            <a:off x="3725981" y="3335011"/>
            <a:ext cx="244621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3245962" y="4274730"/>
            <a:ext cx="330723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96948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tealth\Shared\Corporate\Marketing\Images\Above the Clouds.jpg"/>
          <p:cNvPicPr>
            <a:picLocks noChangeAspect="1" noChangeArrowheads="1"/>
          </p:cNvPicPr>
          <p:nvPr/>
        </p:nvPicPr>
        <p:blipFill>
          <a:blip r:embed="rId3" cstate="print">
            <a:lum bright="12000"/>
          </a:blip>
          <a:srcRect l="8453" t="15948" b="15705"/>
          <a:stretch>
            <a:fillRect/>
          </a:stretch>
        </p:blipFill>
        <p:spPr bwMode="auto">
          <a:xfrm>
            <a:off x="0" y="0"/>
            <a:ext cx="9144000" cy="6858000"/>
          </a:xfrm>
          <a:prstGeom prst="rect">
            <a:avLst/>
          </a:prstGeom>
          <a:noFill/>
          <a:ln>
            <a:noFill/>
          </a:ln>
        </p:spPr>
      </p:pic>
      <p:sp>
        <p:nvSpPr>
          <p:cNvPr id="6" name="TextBox 5"/>
          <p:cNvSpPr txBox="1"/>
          <p:nvPr/>
        </p:nvSpPr>
        <p:spPr>
          <a:xfrm>
            <a:off x="0" y="1905000"/>
            <a:ext cx="9175898" cy="769441"/>
          </a:xfrm>
          <a:prstGeom prst="rect">
            <a:avLst/>
          </a:prstGeom>
          <a:noFill/>
        </p:spPr>
        <p:txBody>
          <a:bodyPr wrap="square" rtlCol="0">
            <a:spAutoFit/>
          </a:bodyPr>
          <a:lstStyle/>
          <a:p>
            <a:pPr algn="ctr"/>
            <a:r>
              <a:rPr lang="en-US" sz="4400" b="1" dirty="0" smtClean="0">
                <a:solidFill>
                  <a:srgbClr val="FF0000"/>
                </a:solidFill>
                <a:latin typeface="Arial" pitchFamily="34" charset="0"/>
                <a:cs typeface="Arial" pitchFamily="34" charset="0"/>
              </a:rPr>
              <a:t>THANK YOU</a:t>
            </a:r>
            <a:endParaRPr lang="en-US" sz="4400" b="1" dirty="0">
              <a:solidFill>
                <a:srgbClr val="FF0000"/>
              </a:solidFill>
              <a:latin typeface="Arial" pitchFamily="34" charset="0"/>
              <a:cs typeface="Arial" pitchFamily="34" charset="0"/>
            </a:endParaRPr>
          </a:p>
        </p:txBody>
      </p:sp>
      <p:sp>
        <p:nvSpPr>
          <p:cNvPr id="7" name="TextBox 6"/>
          <p:cNvSpPr txBox="1"/>
          <p:nvPr/>
        </p:nvSpPr>
        <p:spPr>
          <a:xfrm>
            <a:off x="-1" y="2876490"/>
            <a:ext cx="9144001" cy="400110"/>
          </a:xfrm>
          <a:prstGeom prst="rect">
            <a:avLst/>
          </a:prstGeom>
          <a:noFill/>
        </p:spPr>
        <p:txBody>
          <a:bodyPr wrap="square" rtlCol="0">
            <a:spAutoFit/>
          </a:bodyPr>
          <a:lstStyle/>
          <a:p>
            <a:pPr algn="ctr"/>
            <a:r>
              <a:rPr lang="en-US" sz="2000" spc="300" dirty="0" smtClean="0">
                <a:solidFill>
                  <a:srgbClr val="FF0000"/>
                </a:solidFill>
                <a:latin typeface="Arial Narrow" pitchFamily="34" charset="0"/>
                <a:cs typeface="Arial" pitchFamily="34" charset="0"/>
              </a:rPr>
              <a:t>UNEQUALLED EXPERIENCE, INVALUABLE RESULTS.</a:t>
            </a:r>
            <a:endParaRPr lang="en-US" sz="2000" spc="300" dirty="0">
              <a:solidFill>
                <a:srgbClr val="FF0000"/>
              </a:solidFill>
              <a:latin typeface="Arial Narrow" pitchFamily="34" charset="0"/>
              <a:cs typeface="Arial" pitchFamily="34" charset="0"/>
            </a:endParaRPr>
          </a:p>
        </p:txBody>
      </p:sp>
      <p:sp>
        <p:nvSpPr>
          <p:cNvPr id="17" name="Rectangle 16"/>
          <p:cNvSpPr/>
          <p:nvPr/>
        </p:nvSpPr>
        <p:spPr>
          <a:xfrm>
            <a:off x="0" y="6541865"/>
            <a:ext cx="9144000" cy="316135"/>
          </a:xfrm>
          <a:prstGeom prst="rect">
            <a:avLst/>
          </a:prstGeom>
          <a:solidFill>
            <a:srgbClr val="EE2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57A7"/>
              </a:solidFill>
            </a:endParaRPr>
          </a:p>
        </p:txBody>
      </p:sp>
      <p:pic>
        <p:nvPicPr>
          <p:cNvPr id="18" name="Picture 4" descr="\\stealth\Shared\Corporate\Marketing\2013 MKT WIP\Branding\Colors &amp; Blocks\PRISM Orange_ Blocks.png"/>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0" y="4520916"/>
            <a:ext cx="9144000" cy="2041810"/>
          </a:xfrm>
          <a:prstGeom prst="rect">
            <a:avLst/>
          </a:prstGeom>
          <a:noFill/>
        </p:spPr>
      </p:pic>
      <p:sp>
        <p:nvSpPr>
          <p:cNvPr id="14" name="Rectangle 13"/>
          <p:cNvSpPr/>
          <p:nvPr/>
        </p:nvSpPr>
        <p:spPr>
          <a:xfrm>
            <a:off x="2971799" y="682256"/>
            <a:ext cx="6190361" cy="152400"/>
          </a:xfrm>
          <a:prstGeom prst="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lumOff val="50000"/>
                </a:schemeClr>
              </a:solidFill>
            </a:endParaRPr>
          </a:p>
        </p:txBody>
      </p:sp>
      <p:sp>
        <p:nvSpPr>
          <p:cNvPr id="19" name="Rectangle 18"/>
          <p:cNvSpPr/>
          <p:nvPr/>
        </p:nvSpPr>
        <p:spPr>
          <a:xfrm>
            <a:off x="-1" y="682256"/>
            <a:ext cx="838200" cy="152400"/>
          </a:xfrm>
          <a:prstGeom prst="rect">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219200" y="304800"/>
            <a:ext cx="1431314" cy="1064311"/>
          </a:xfrm>
          <a:prstGeom prst="rect">
            <a:avLst/>
          </a:prstGeom>
        </p:spPr>
      </p:pic>
      <p:sp>
        <p:nvSpPr>
          <p:cNvPr id="11" name="TextBox 10"/>
          <p:cNvSpPr txBox="1"/>
          <p:nvPr/>
        </p:nvSpPr>
        <p:spPr>
          <a:xfrm>
            <a:off x="0" y="6611779"/>
            <a:ext cx="9163052" cy="246221"/>
          </a:xfrm>
          <a:prstGeom prst="rect">
            <a:avLst/>
          </a:prstGeom>
          <a:noFill/>
        </p:spPr>
        <p:txBody>
          <a:bodyPr wrap="square" rtlCol="0">
            <a:spAutoFit/>
          </a:bodyPr>
          <a:lstStyle/>
          <a:p>
            <a:pPr algn="ctr"/>
            <a:r>
              <a:rPr lang="en-US" sz="1000" spc="300" dirty="0" smtClean="0">
                <a:solidFill>
                  <a:schemeClr val="bg1"/>
                </a:solidFill>
                <a:latin typeface="Arial Narrow" pitchFamily="34" charset="0"/>
                <a:cs typeface="Arial" pitchFamily="34" charset="0"/>
              </a:rPr>
              <a:t>©2014 PROFESSIONAL RESOURCES IN SYSTEM MANAGEMENT, LLC  |  PROPRIETARY &amp; CONFIDENTIAL</a:t>
            </a:r>
          </a:p>
        </p:txBody>
      </p:sp>
    </p:spTree>
    <p:extLst>
      <p:ext uri="{BB962C8B-B14F-4D97-AF65-F5344CB8AC3E}">
        <p14:creationId xmlns:p14="http://schemas.microsoft.com/office/powerpoint/2010/main" val="1049424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5029200"/>
          </a:xfrm>
        </p:spPr>
        <p:txBody>
          <a:bodyPr>
            <a:noAutofit/>
          </a:bodyPr>
          <a:lstStyle/>
          <a:p>
            <a:pPr>
              <a:buNone/>
            </a:pPr>
            <a:endParaRPr lang="en-US" sz="1600" dirty="0" smtClean="0">
              <a:solidFill>
                <a:schemeClr val="tx1"/>
              </a:solidFill>
            </a:endParaRPr>
          </a:p>
          <a:p>
            <a:pPr lvl="1">
              <a:buNone/>
            </a:pPr>
            <a:r>
              <a:rPr lang="en-US" sz="1600" dirty="0" smtClean="0">
                <a:solidFill>
                  <a:schemeClr val="tx1"/>
                </a:solidFill>
              </a:rPr>
              <a:t>To be completed by new employees and on a annual basis.</a:t>
            </a:r>
          </a:p>
          <a:p>
            <a:pPr lvl="1">
              <a:buNone/>
            </a:pPr>
            <a:endParaRPr lang="en-US" sz="1600" dirty="0" smtClean="0">
              <a:solidFill>
                <a:schemeClr val="tx1"/>
              </a:solidFill>
            </a:endParaRPr>
          </a:p>
          <a:p>
            <a:pPr lvl="1"/>
            <a:r>
              <a:rPr lang="en-US" sz="1600" dirty="0" smtClean="0">
                <a:solidFill>
                  <a:schemeClr val="tx1"/>
                </a:solidFill>
              </a:rPr>
              <a:t>Training is 2 parts:</a:t>
            </a:r>
          </a:p>
          <a:p>
            <a:pPr lvl="1">
              <a:buNone/>
            </a:pPr>
            <a:endParaRPr lang="en-US" sz="1600" dirty="0" smtClean="0">
              <a:solidFill>
                <a:schemeClr val="tx1"/>
              </a:solidFill>
            </a:endParaRPr>
          </a:p>
          <a:p>
            <a:pPr marL="1257300" lvl="2" indent="-342900">
              <a:buFont typeface="+mj-lt"/>
              <a:buAutoNum type="arabicPeriod"/>
            </a:pPr>
            <a:r>
              <a:rPr lang="en-US" sz="1600" b="1" dirty="0" smtClean="0">
                <a:solidFill>
                  <a:schemeClr val="tx1"/>
                </a:solidFill>
              </a:rPr>
              <a:t>Lockout / </a:t>
            </a:r>
            <a:r>
              <a:rPr lang="en-US" sz="1600" b="1" dirty="0" err="1" smtClean="0">
                <a:solidFill>
                  <a:schemeClr val="tx1"/>
                </a:solidFill>
              </a:rPr>
              <a:t>Tagout</a:t>
            </a:r>
            <a:r>
              <a:rPr lang="en-US" sz="1600" b="1" dirty="0" smtClean="0">
                <a:solidFill>
                  <a:schemeClr val="tx1"/>
                </a:solidFill>
              </a:rPr>
              <a:t> Safety Training Video : 	    	</a:t>
            </a:r>
            <a:r>
              <a:rPr lang="en-US" sz="1400" dirty="0" smtClean="0">
                <a:solidFill>
                  <a:schemeClr val="tx1"/>
                </a:solidFill>
                <a:hlinkClick r:id="rId3"/>
              </a:rPr>
              <a:t>https://www.youtube.com/watch?v=is77KiZ16_o</a:t>
            </a:r>
            <a:endParaRPr lang="en-US" sz="1400" dirty="0" smtClean="0">
              <a:solidFill>
                <a:schemeClr val="tx1"/>
              </a:solidFill>
            </a:endParaRPr>
          </a:p>
          <a:p>
            <a:pPr marL="1257300" lvl="2" indent="-342900">
              <a:buNone/>
            </a:pPr>
            <a:endParaRPr lang="en-US" sz="1400" u="sng" dirty="0" smtClean="0"/>
          </a:p>
          <a:p>
            <a:pPr marL="1714500" lvl="3" indent="-342900">
              <a:buFont typeface="+mj-lt"/>
              <a:buAutoNum type="arabicPeriod"/>
            </a:pPr>
            <a:r>
              <a:rPr lang="en-US" sz="1600" u="sng" dirty="0" smtClean="0">
                <a:solidFill>
                  <a:schemeClr val="tx1"/>
                </a:solidFill>
              </a:rPr>
              <a:t>Why we have Lockout / </a:t>
            </a:r>
            <a:r>
              <a:rPr lang="en-US" sz="1600" u="sng" dirty="0" err="1" smtClean="0">
                <a:solidFill>
                  <a:schemeClr val="tx1"/>
                </a:solidFill>
              </a:rPr>
              <a:t>Tagout</a:t>
            </a:r>
            <a:r>
              <a:rPr lang="en-US" sz="1600" u="sng" dirty="0" smtClean="0">
                <a:solidFill>
                  <a:schemeClr val="tx1"/>
                </a:solidFill>
              </a:rPr>
              <a:t> procedures</a:t>
            </a:r>
          </a:p>
          <a:p>
            <a:pPr marL="1714500" lvl="3" indent="-342900">
              <a:buFont typeface="+mj-lt"/>
              <a:buAutoNum type="arabicPeriod"/>
            </a:pPr>
            <a:r>
              <a:rPr lang="en-US" sz="1600" u="sng" dirty="0" smtClean="0">
                <a:solidFill>
                  <a:schemeClr val="tx1"/>
                </a:solidFill>
              </a:rPr>
              <a:t>Types of energy that needs to be locked out prior to servicing or work</a:t>
            </a:r>
          </a:p>
          <a:p>
            <a:pPr marL="1714500" lvl="3" indent="-342900">
              <a:buFont typeface="+mj-lt"/>
              <a:buAutoNum type="arabicPeriod"/>
            </a:pPr>
            <a:r>
              <a:rPr lang="en-US" sz="1600" u="sng" dirty="0" smtClean="0">
                <a:solidFill>
                  <a:schemeClr val="tx1"/>
                </a:solidFill>
              </a:rPr>
              <a:t>Hazards associated with not using LOTO</a:t>
            </a:r>
            <a:endParaRPr lang="en-US" sz="1600" dirty="0" smtClean="0">
              <a:solidFill>
                <a:schemeClr val="tx1"/>
              </a:solidFill>
            </a:endParaRPr>
          </a:p>
          <a:p>
            <a:pPr marL="1257300" lvl="2" indent="-342900">
              <a:buFont typeface="+mj-lt"/>
              <a:buAutoNum type="arabicPeriod"/>
            </a:pPr>
            <a:endParaRPr lang="en-US" sz="1600" dirty="0" smtClean="0"/>
          </a:p>
          <a:p>
            <a:pPr marL="1257300" lvl="2" indent="-342900">
              <a:buFont typeface="+mj-lt"/>
              <a:buAutoNum type="arabicPeriod"/>
            </a:pPr>
            <a:r>
              <a:rPr lang="en-US" sz="1600" b="1" dirty="0" smtClean="0">
                <a:solidFill>
                  <a:schemeClr val="tx1"/>
                </a:solidFill>
              </a:rPr>
              <a:t>On the job training from a supervisor or manager</a:t>
            </a:r>
          </a:p>
          <a:p>
            <a:pPr marL="1714500" lvl="3" indent="-342900">
              <a:buFont typeface="+mj-lt"/>
              <a:buAutoNum type="arabicPeriod"/>
            </a:pPr>
            <a:r>
              <a:rPr lang="en-US" sz="1600" u="sng" dirty="0" smtClean="0">
                <a:solidFill>
                  <a:schemeClr val="tx1"/>
                </a:solidFill>
              </a:rPr>
              <a:t>Complete as necessary </a:t>
            </a:r>
          </a:p>
          <a:p>
            <a:pPr marL="1714500" lvl="3" indent="-342900">
              <a:buNone/>
            </a:pPr>
            <a:endParaRPr lang="en-US" sz="1600" dirty="0" smtClean="0">
              <a:solidFill>
                <a:schemeClr val="tx1"/>
              </a:solidFill>
              <a:hlinkClick r:id="rId4"/>
            </a:endParaRPr>
          </a:p>
          <a:p>
            <a:pPr marL="457200" indent="-457200" algn="r">
              <a:buNone/>
            </a:pPr>
            <a:r>
              <a:rPr lang="en-US" sz="1600" b="1" dirty="0" smtClean="0">
                <a:solidFill>
                  <a:schemeClr val="tx1"/>
                </a:solidFill>
              </a:rPr>
              <a:t>Additional Training Video as Needed:</a:t>
            </a:r>
            <a:endParaRPr lang="en-US" sz="1600" dirty="0" smtClean="0">
              <a:solidFill>
                <a:schemeClr val="tx1"/>
              </a:solidFill>
              <a:hlinkClick r:id="rId4"/>
            </a:endParaRPr>
          </a:p>
          <a:p>
            <a:pPr marL="457200" indent="-457200" algn="r">
              <a:buNone/>
            </a:pPr>
            <a:r>
              <a:rPr lang="en-US" sz="1600" dirty="0" smtClean="0">
                <a:solidFill>
                  <a:schemeClr val="tx1"/>
                </a:solidFill>
                <a:hlinkClick r:id="rId4"/>
              </a:rPr>
              <a:t>http://vimeo.com/90989629</a:t>
            </a:r>
            <a:r>
              <a:rPr lang="en-US" sz="1600" dirty="0" smtClean="0">
                <a:solidFill>
                  <a:schemeClr val="tx1"/>
                </a:solidFill>
              </a:rPr>
              <a:t> </a:t>
            </a:r>
          </a:p>
          <a:p>
            <a:pPr marL="1714500" lvl="3" indent="-342900">
              <a:buNone/>
            </a:pPr>
            <a:endParaRPr lang="en-US" sz="1400" u="sng" dirty="0" smtClean="0"/>
          </a:p>
          <a:p>
            <a:pPr marL="1257300" lvl="2" indent="-342900">
              <a:buFont typeface="+mj-lt"/>
              <a:buAutoNum type="arabicPeriod"/>
            </a:pPr>
            <a:endParaRPr lang="en-US" sz="900" dirty="0" smtClean="0"/>
          </a:p>
          <a:p>
            <a:pPr>
              <a:buNone/>
            </a:pPr>
            <a:endParaRPr lang="en-US" sz="1400" dirty="0" smtClean="0"/>
          </a:p>
          <a:p>
            <a:pPr>
              <a:buNone/>
            </a:pPr>
            <a:r>
              <a:rPr lang="en-US" sz="2000" dirty="0" smtClean="0"/>
              <a:t>       </a:t>
            </a:r>
            <a:endParaRPr lang="en-US" sz="1400" dirty="0" smtClean="0"/>
          </a:p>
          <a:p>
            <a:pPr>
              <a:buNone/>
            </a:pPr>
            <a:endParaRPr lang="en-US" sz="1400" dirty="0" smtClean="0"/>
          </a:p>
        </p:txBody>
      </p:sp>
      <p:sp>
        <p:nvSpPr>
          <p:cNvPr id="5" name="Title 1"/>
          <p:cNvSpPr>
            <a:spLocks noGrp="1"/>
          </p:cNvSpPr>
          <p:nvPr>
            <p:ph type="title"/>
          </p:nvPr>
        </p:nvSpPr>
        <p:spPr>
          <a:xfrm>
            <a:off x="0" y="381000"/>
            <a:ext cx="9144000" cy="838200"/>
          </a:xfrm>
        </p:spPr>
        <p:txBody>
          <a:bodyPr/>
          <a:lstStyle/>
          <a:p>
            <a:pPr algn="ctr"/>
            <a:r>
              <a:rPr lang="en-US" dirty="0" smtClean="0"/>
              <a:t>Training </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5" name="Rectangle 7"/>
          <p:cNvSpPr>
            <a:spLocks noGrp="1" noChangeArrowheads="1"/>
          </p:cNvSpPr>
          <p:nvPr>
            <p:ph type="ctrTitle"/>
          </p:nvPr>
        </p:nvSpPr>
        <p:spPr>
          <a:xfrm>
            <a:off x="0" y="304800"/>
            <a:ext cx="9144000" cy="762000"/>
          </a:xfrm>
        </p:spPr>
        <p:txBody>
          <a:bodyPr/>
          <a:lstStyle/>
          <a:p>
            <a:r>
              <a:rPr lang="en-US" dirty="0"/>
              <a:t>PURPOSE</a:t>
            </a:r>
          </a:p>
        </p:txBody>
      </p:sp>
      <p:sp>
        <p:nvSpPr>
          <p:cNvPr id="124936" name="Rectangle 8"/>
          <p:cNvSpPr>
            <a:spLocks noGrp="1" noChangeArrowheads="1"/>
          </p:cNvSpPr>
          <p:nvPr>
            <p:ph type="subTitle" idx="1"/>
          </p:nvPr>
        </p:nvSpPr>
        <p:spPr>
          <a:xfrm>
            <a:off x="0" y="1600200"/>
            <a:ext cx="9144000" cy="4038600"/>
          </a:xfrm>
        </p:spPr>
        <p:txBody>
          <a:bodyPr>
            <a:normAutofit fontScale="92500"/>
          </a:bodyPr>
          <a:lstStyle/>
          <a:p>
            <a:pPr algn="l">
              <a:lnSpc>
                <a:spcPct val="130000"/>
              </a:lnSpc>
            </a:pPr>
            <a:r>
              <a:rPr lang="en-US" sz="2400" dirty="0">
                <a:solidFill>
                  <a:schemeClr val="tx1"/>
                </a:solidFill>
              </a:rPr>
              <a:t>WHEN USED PROPERLY, THE LOCKOUT / TAGOUT PROGRAM CAN SAVE LIVES.THE LOCKOUT / TAGOUT PROGRAM IS USED TO INFORM </a:t>
            </a:r>
            <a:r>
              <a:rPr lang="en-US" sz="2400" dirty="0" smtClean="0">
                <a:solidFill>
                  <a:schemeClr val="tx1"/>
                </a:solidFill>
              </a:rPr>
              <a:t>PERSONNEL </a:t>
            </a:r>
            <a:r>
              <a:rPr lang="en-US" sz="2400" dirty="0">
                <a:solidFill>
                  <a:schemeClr val="tx1"/>
                </a:solidFill>
              </a:rPr>
              <a:t>OF IMMEDIATE, EXISTING, OR POTENTIAL HAZARDS WHICH MAY PRODUCE OCCUPATIONAL INJURY OR ILLNESS. THE LOCKOUT / TAGOUT PROGRAM ALSO ESTABLISHES REQUIREMENTS TO PREVENT UNEXPECTED START-UP OF MACHINES OR EQUIPMENT THROUGH THE LOCKOUT OR TAGOUT OF ENERGY ISOLATION </a:t>
            </a:r>
            <a:r>
              <a:rPr lang="en-US" sz="2400" dirty="0" smtClean="0">
                <a:solidFill>
                  <a:schemeClr val="tx1"/>
                </a:solidFill>
              </a:rPr>
              <a:t>DEVICES</a:t>
            </a:r>
          </a:p>
          <a:p>
            <a:pPr algn="l"/>
            <a:endParaRPr lang="en-US" sz="2400" dirty="0" smtClean="0">
              <a:solidFill>
                <a:schemeClr val="tx1"/>
              </a:solidFill>
            </a:endParaRPr>
          </a:p>
        </p:txBody>
      </p:sp>
    </p:spTree>
    <p:custDataLst>
      <p:tags r:id="rId1"/>
    </p:custDataLst>
  </p:cSld>
  <p:clrMapOvr>
    <a:masterClrMapping/>
  </p:clrMapOvr>
  <p:transition advTm="23792">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24936">
                                            <p:txEl>
                                              <p:pRg st="0" end="0"/>
                                            </p:txEl>
                                          </p:spTgt>
                                        </p:tgtEl>
                                        <p:attrNameLst>
                                          <p:attrName>style.visibility</p:attrName>
                                        </p:attrNameLst>
                                      </p:cBhvr>
                                      <p:to>
                                        <p:strVal val="visible"/>
                                      </p:to>
                                    </p:set>
                                    <p:animEffect transition="in" filter="diamond(in)">
                                      <p:cBhvr>
                                        <p:cTn id="7" dur="500"/>
                                        <p:tgtEl>
                                          <p:spTgt spid="1249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title"/>
          </p:nvPr>
        </p:nvSpPr>
        <p:spPr>
          <a:xfrm>
            <a:off x="0" y="292100"/>
            <a:ext cx="9144000" cy="698500"/>
          </a:xfrm>
        </p:spPr>
        <p:txBody>
          <a:bodyPr>
            <a:normAutofit/>
          </a:bodyPr>
          <a:lstStyle/>
          <a:p>
            <a:pPr algn="ctr"/>
            <a:r>
              <a:rPr lang="en-US" dirty="0"/>
              <a:t>SIGNS AND TAGS</a:t>
            </a:r>
          </a:p>
        </p:txBody>
      </p:sp>
      <p:sp>
        <p:nvSpPr>
          <p:cNvPr id="125955" name="Rectangle 3"/>
          <p:cNvSpPr>
            <a:spLocks noGrp="1" noChangeArrowheads="1"/>
          </p:cNvSpPr>
          <p:nvPr>
            <p:ph type="body" idx="1"/>
          </p:nvPr>
        </p:nvSpPr>
        <p:spPr>
          <a:xfrm>
            <a:off x="0" y="1600200"/>
            <a:ext cx="9144000" cy="4724400"/>
          </a:xfrm>
        </p:spPr>
        <p:txBody>
          <a:bodyPr/>
          <a:lstStyle/>
          <a:p>
            <a:pPr marL="0" indent="0">
              <a:spcBef>
                <a:spcPts val="0"/>
              </a:spcBef>
              <a:buFontTx/>
              <a:buNone/>
            </a:pPr>
            <a:r>
              <a:rPr lang="en-US" sz="2400" dirty="0">
                <a:solidFill>
                  <a:schemeClr val="tx1"/>
                </a:solidFill>
              </a:rPr>
              <a:t>SIGNS AND TAGS ARE USED TO PROVIDE </a:t>
            </a:r>
            <a:r>
              <a:rPr lang="en-US" sz="2400" dirty="0" smtClean="0">
                <a:solidFill>
                  <a:schemeClr val="tx1"/>
                </a:solidFill>
              </a:rPr>
              <a:t>INFORMATION. WHEN</a:t>
            </a:r>
            <a:r>
              <a:rPr lang="en-US" sz="2400" dirty="0">
                <a:solidFill>
                  <a:schemeClr val="tx1"/>
                </a:solidFill>
              </a:rPr>
              <a:t> </a:t>
            </a:r>
            <a:r>
              <a:rPr lang="en-US" sz="2400" dirty="0" smtClean="0">
                <a:solidFill>
                  <a:schemeClr val="tx1"/>
                </a:solidFill>
              </a:rPr>
              <a:t>USED </a:t>
            </a:r>
            <a:r>
              <a:rPr lang="en-US" sz="2400" dirty="0">
                <a:solidFill>
                  <a:schemeClr val="tx1"/>
                </a:solidFill>
              </a:rPr>
              <a:t>PROPERLY, THEY WARN OF DANGER, CAUTION </a:t>
            </a:r>
          </a:p>
          <a:p>
            <a:pPr marL="0" indent="0">
              <a:spcBef>
                <a:spcPts val="0"/>
              </a:spcBef>
              <a:buFontTx/>
              <a:buNone/>
            </a:pPr>
            <a:r>
              <a:rPr lang="en-US" sz="2400" dirty="0">
                <a:solidFill>
                  <a:schemeClr val="tx1"/>
                </a:solidFill>
              </a:rPr>
              <a:t>PERSONNEL, OR PROVIDE INFORMATION. SIGNS AND TAGS </a:t>
            </a:r>
            <a:r>
              <a:rPr lang="en-US" sz="2400" dirty="0" smtClean="0">
                <a:solidFill>
                  <a:schemeClr val="tx1"/>
                </a:solidFill>
              </a:rPr>
              <a:t>ARENOT </a:t>
            </a:r>
            <a:r>
              <a:rPr lang="en-US" sz="2400" dirty="0">
                <a:solidFill>
                  <a:schemeClr val="tx1"/>
                </a:solidFill>
              </a:rPr>
              <a:t>INTENDED AS SUBSTITUTES FOR PREFERRED </a:t>
            </a:r>
            <a:r>
              <a:rPr lang="en-US" sz="2400" dirty="0" smtClean="0">
                <a:solidFill>
                  <a:schemeClr val="tx1"/>
                </a:solidFill>
              </a:rPr>
              <a:t>ABATEMENT METHODS </a:t>
            </a:r>
            <a:r>
              <a:rPr lang="en-US" sz="2400" dirty="0">
                <a:solidFill>
                  <a:schemeClr val="tx1"/>
                </a:solidFill>
              </a:rPr>
              <a:t>SUCH AS ENGINEERING CONTROLS, </a:t>
            </a:r>
            <a:r>
              <a:rPr lang="en-US" sz="2400" dirty="0" smtClean="0">
                <a:solidFill>
                  <a:schemeClr val="tx1"/>
                </a:solidFill>
              </a:rPr>
              <a:t>LOCKOUT PROCEDURES</a:t>
            </a:r>
            <a:r>
              <a:rPr lang="en-US" sz="2400" dirty="0">
                <a:solidFill>
                  <a:schemeClr val="tx1"/>
                </a:solidFill>
              </a:rPr>
              <a:t>, SUBSTITUTION, ISOLATION, OR SAFE WORK </a:t>
            </a:r>
            <a:r>
              <a:rPr lang="en-US" sz="2400" dirty="0" smtClean="0">
                <a:solidFill>
                  <a:schemeClr val="tx1"/>
                </a:solidFill>
              </a:rPr>
              <a:t>PRACTICES</a:t>
            </a:r>
            <a:r>
              <a:rPr lang="en-US" sz="2400" dirty="0">
                <a:solidFill>
                  <a:schemeClr val="tx1"/>
                </a:solidFill>
              </a:rPr>
              <a:t>. THEY ARE USED AS ADDITIONAL SAFETY </a:t>
            </a:r>
            <a:r>
              <a:rPr lang="en-US" sz="2400" dirty="0" smtClean="0">
                <a:solidFill>
                  <a:schemeClr val="tx1"/>
                </a:solidFill>
              </a:rPr>
              <a:t>GUIDANCE AND </a:t>
            </a:r>
            <a:r>
              <a:rPr lang="en-US" sz="2400" dirty="0">
                <a:solidFill>
                  <a:schemeClr val="tx1"/>
                </a:solidFill>
              </a:rPr>
              <a:t>TO INCREASE THE EMPLOYEE’S AWARENESS OF </a:t>
            </a:r>
            <a:r>
              <a:rPr lang="en-US" sz="2400" dirty="0" smtClean="0">
                <a:solidFill>
                  <a:schemeClr val="tx1"/>
                </a:solidFill>
              </a:rPr>
              <a:t>POTENTIAL </a:t>
            </a:r>
            <a:r>
              <a:rPr lang="en-US" sz="2400" dirty="0">
                <a:solidFill>
                  <a:schemeClr val="tx1"/>
                </a:solidFill>
              </a:rPr>
              <a:t>HAZARDS.</a:t>
            </a:r>
          </a:p>
        </p:txBody>
      </p:sp>
    </p:spTree>
    <p:custDataLst>
      <p:tags r:id="rId1"/>
    </p:custDataLst>
  </p:cSld>
  <p:clrMapOvr>
    <a:masterClrMapping/>
  </p:clrMapOvr>
  <p:transition advTm="25728">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25955">
                                            <p:txEl>
                                              <p:pRg st="0" end="0"/>
                                            </p:txEl>
                                          </p:spTgt>
                                        </p:tgtEl>
                                        <p:attrNameLst>
                                          <p:attrName>style.visibility</p:attrName>
                                        </p:attrNameLst>
                                      </p:cBhvr>
                                      <p:to>
                                        <p:strVal val="visible"/>
                                      </p:to>
                                    </p:set>
                                    <p:animEffect transition="in" filter="checkerboard(across)">
                                      <p:cBhvr>
                                        <p:cTn id="7" dur="500"/>
                                        <p:tgtEl>
                                          <p:spTgt spid="125955">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125955">
                                            <p:txEl>
                                              <p:pRg st="1" end="1"/>
                                            </p:txEl>
                                          </p:spTgt>
                                        </p:tgtEl>
                                        <p:attrNameLst>
                                          <p:attrName>style.visibility</p:attrName>
                                        </p:attrNameLst>
                                      </p:cBhvr>
                                      <p:to>
                                        <p:strVal val="visible"/>
                                      </p:to>
                                    </p:set>
                                    <p:animEffect transition="in" filter="checkerboard(across)">
                                      <p:cBhvr>
                                        <p:cTn id="10" dur="500"/>
                                        <p:tgtEl>
                                          <p:spTgt spid="12595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457200" y="292100"/>
            <a:ext cx="8229600" cy="622300"/>
          </a:xfrm>
        </p:spPr>
        <p:txBody>
          <a:bodyPr/>
          <a:lstStyle/>
          <a:p>
            <a:pPr algn="ctr"/>
            <a:r>
              <a:rPr lang="en-US" sz="2800" dirty="0"/>
              <a:t>PROCEDURES FOR LOCKOUT / TAGOUT </a:t>
            </a:r>
          </a:p>
        </p:txBody>
      </p:sp>
      <p:sp>
        <p:nvSpPr>
          <p:cNvPr id="126979" name="Rectangle 3"/>
          <p:cNvSpPr>
            <a:spLocks noGrp="1" noChangeArrowheads="1"/>
          </p:cNvSpPr>
          <p:nvPr>
            <p:ph type="body" sz="half" idx="1"/>
          </p:nvPr>
        </p:nvSpPr>
        <p:spPr>
          <a:xfrm>
            <a:off x="0" y="1219200"/>
            <a:ext cx="9144000" cy="2209800"/>
          </a:xfrm>
        </p:spPr>
        <p:txBody>
          <a:bodyPr>
            <a:normAutofit fontScale="92500" lnSpcReduction="10000"/>
          </a:bodyPr>
          <a:lstStyle/>
          <a:p>
            <a:pPr marL="857250" lvl="1" indent="-457200">
              <a:lnSpc>
                <a:spcPct val="80000"/>
              </a:lnSpc>
              <a:buFont typeface="+mj-lt"/>
              <a:buAutoNum type="arabicPeriod"/>
            </a:pPr>
            <a:r>
              <a:rPr lang="en-US" sz="1800" dirty="0" smtClean="0">
                <a:effectLst/>
              </a:rPr>
              <a:t>Before </a:t>
            </a:r>
            <a:r>
              <a:rPr lang="en-US" sz="1800" dirty="0">
                <a:effectLst/>
              </a:rPr>
              <a:t>a supervisor or operator turns off a machine or equipment, they shall have knowledge of the type and magnitude of the energy source, the hazards of the energy source to be controlled, and the method or means to control the energy </a:t>
            </a:r>
            <a:r>
              <a:rPr lang="en-US" sz="1800" dirty="0" smtClean="0">
                <a:effectLst/>
              </a:rPr>
              <a:t>source.</a:t>
            </a:r>
          </a:p>
          <a:p>
            <a:pPr marL="857250" lvl="1" indent="-457200">
              <a:lnSpc>
                <a:spcPct val="80000"/>
              </a:lnSpc>
              <a:buFont typeface="+mj-lt"/>
              <a:buAutoNum type="arabicPeriod"/>
            </a:pPr>
            <a:endParaRPr lang="en-US" sz="1800" dirty="0"/>
          </a:p>
          <a:p>
            <a:pPr marL="857250" lvl="1" indent="-457200">
              <a:lnSpc>
                <a:spcPct val="80000"/>
              </a:lnSpc>
              <a:buFont typeface="+mj-lt"/>
              <a:buAutoNum type="arabicPeriod"/>
            </a:pPr>
            <a:r>
              <a:rPr lang="en-US" sz="1800" dirty="0" smtClean="0">
                <a:effectLst/>
              </a:rPr>
              <a:t>The </a:t>
            </a:r>
            <a:r>
              <a:rPr lang="en-US" sz="1800" dirty="0">
                <a:effectLst/>
              </a:rPr>
              <a:t>machine or equipment shall be turned off or shut down using the normal stopping and shutdown procedures</a:t>
            </a:r>
            <a:r>
              <a:rPr lang="en-US" sz="1800" dirty="0" smtClean="0">
                <a:effectLst/>
              </a:rPr>
              <a:t>.</a:t>
            </a:r>
          </a:p>
          <a:p>
            <a:pPr marL="857250" lvl="1" indent="-457200">
              <a:lnSpc>
                <a:spcPct val="80000"/>
              </a:lnSpc>
              <a:buFont typeface="+mj-lt"/>
              <a:buAutoNum type="arabicPeriod"/>
            </a:pPr>
            <a:endParaRPr lang="en-US" sz="500" dirty="0">
              <a:effectLst/>
            </a:endParaRPr>
          </a:p>
          <a:p>
            <a:pPr lvl="1">
              <a:lnSpc>
                <a:spcPct val="80000"/>
              </a:lnSpc>
              <a:buFont typeface="Wingdings" pitchFamily="2" charset="2"/>
              <a:buNone/>
            </a:pPr>
            <a:r>
              <a:rPr lang="en-US" sz="1800" dirty="0">
                <a:effectLst/>
              </a:rPr>
              <a:t>	</a:t>
            </a:r>
            <a:r>
              <a:rPr lang="en-US" sz="1800" dirty="0" smtClean="0">
                <a:effectLst/>
              </a:rPr>
              <a:t>	- </a:t>
            </a:r>
            <a:r>
              <a:rPr lang="en-US" sz="1800" dirty="0">
                <a:effectLst/>
              </a:rPr>
              <a:t>Depress the stop button, open the toggle switch, close the shut off </a:t>
            </a:r>
            <a:r>
              <a:rPr lang="en-US" sz="1800" dirty="0" smtClean="0">
                <a:effectLst/>
              </a:rPr>
              <a:t>valve, etc</a:t>
            </a:r>
            <a:r>
              <a:rPr lang="en-US" sz="1800" dirty="0">
                <a:effectLst/>
              </a:rPr>
              <a:t>…</a:t>
            </a:r>
          </a:p>
          <a:p>
            <a:pPr>
              <a:lnSpc>
                <a:spcPct val="80000"/>
              </a:lnSpc>
              <a:buFont typeface="Wingdings" pitchFamily="2" charset="2"/>
              <a:buNone/>
            </a:pPr>
            <a:r>
              <a:rPr lang="en-US" sz="2000" dirty="0">
                <a:solidFill>
                  <a:srgbClr val="2DD50B"/>
                </a:solidFill>
              </a:rPr>
              <a:t>    </a:t>
            </a:r>
          </a:p>
        </p:txBody>
      </p:sp>
      <p:sp>
        <p:nvSpPr>
          <p:cNvPr id="126980" name="Text Box 4"/>
          <p:cNvSpPr txBox="1">
            <a:spLocks noChangeArrowheads="1"/>
          </p:cNvSpPr>
          <p:nvPr/>
        </p:nvSpPr>
        <p:spPr bwMode="auto">
          <a:xfrm>
            <a:off x="4876800" y="3200400"/>
            <a:ext cx="3962400" cy="366713"/>
          </a:xfrm>
          <a:prstGeom prst="rect">
            <a:avLst/>
          </a:prstGeom>
          <a:noFill/>
          <a:ln w="9525">
            <a:noFill/>
            <a:miter lim="800000"/>
            <a:headEnd/>
            <a:tailEnd/>
          </a:ln>
          <a:effectLst/>
        </p:spPr>
        <p:txBody>
          <a:bodyPr>
            <a:spAutoFit/>
          </a:bodyPr>
          <a:lstStyle/>
          <a:p>
            <a:pPr>
              <a:spcBef>
                <a:spcPct val="50000"/>
              </a:spcBef>
            </a:pPr>
            <a:endParaRPr lang="en-US"/>
          </a:p>
        </p:txBody>
      </p:sp>
      <p:sp>
        <p:nvSpPr>
          <p:cNvPr id="126987" name="Text Box 11"/>
          <p:cNvSpPr txBox="1">
            <a:spLocks noChangeArrowheads="1"/>
          </p:cNvSpPr>
          <p:nvPr/>
        </p:nvSpPr>
        <p:spPr bwMode="auto">
          <a:xfrm>
            <a:off x="1219200" y="3200400"/>
            <a:ext cx="6781800" cy="2523768"/>
          </a:xfrm>
          <a:prstGeom prst="rect">
            <a:avLst/>
          </a:prstGeom>
          <a:noFill/>
          <a:ln w="9525">
            <a:noFill/>
            <a:miter lim="800000"/>
            <a:headEnd/>
            <a:tailEnd/>
          </a:ln>
          <a:effectLst/>
        </p:spPr>
        <p:txBody>
          <a:bodyPr>
            <a:spAutoFit/>
          </a:bodyPr>
          <a:lstStyle/>
          <a:p>
            <a:r>
              <a:rPr lang="en-US" dirty="0"/>
              <a:t>	</a:t>
            </a:r>
          </a:p>
          <a:p>
            <a:r>
              <a:rPr lang="en-US" dirty="0"/>
              <a:t>	</a:t>
            </a:r>
            <a:r>
              <a:rPr lang="en-US" sz="2000" dirty="0" smtClean="0"/>
              <a:t>The </a:t>
            </a:r>
            <a:r>
              <a:rPr lang="en-US" sz="2000" dirty="0"/>
              <a:t>initial lockout or tag-out devices shall be 	attached to each energy isolating device by the 	authorized personnel</a:t>
            </a:r>
          </a:p>
          <a:p>
            <a:r>
              <a:rPr lang="en-US" sz="2000" dirty="0"/>
              <a:t>	</a:t>
            </a:r>
          </a:p>
          <a:p>
            <a:r>
              <a:rPr lang="en-US" sz="2000" dirty="0"/>
              <a:t>	</a:t>
            </a:r>
            <a:r>
              <a:rPr lang="en-US" sz="2000" dirty="0" smtClean="0"/>
              <a:t>Lockout </a:t>
            </a:r>
            <a:r>
              <a:rPr lang="en-US" sz="2000" dirty="0"/>
              <a:t>or tag-out devices, where used, shall be 	attached in a manner that will hold the energy 	isolating devices in a “SAFE” or “OFF” position.</a:t>
            </a:r>
          </a:p>
        </p:txBody>
      </p:sp>
      <p:sp>
        <p:nvSpPr>
          <p:cNvPr id="126988" name="Text Box 12"/>
          <p:cNvSpPr txBox="1">
            <a:spLocks noChangeArrowheads="1"/>
          </p:cNvSpPr>
          <p:nvPr/>
        </p:nvSpPr>
        <p:spPr bwMode="auto">
          <a:xfrm>
            <a:off x="4800600" y="2971800"/>
            <a:ext cx="4114800" cy="366713"/>
          </a:xfrm>
          <a:prstGeom prst="rect">
            <a:avLst/>
          </a:prstGeom>
          <a:noFill/>
          <a:ln w="9525">
            <a:noFill/>
            <a:miter lim="800000"/>
            <a:headEnd/>
            <a:tailEnd/>
          </a:ln>
          <a:effectLst/>
        </p:spPr>
        <p:txBody>
          <a:bodyPr>
            <a:spAutoFit/>
          </a:bodyPr>
          <a:lstStyle/>
          <a:p>
            <a:pPr>
              <a:spcBef>
                <a:spcPct val="50000"/>
              </a:spcBef>
            </a:pPr>
            <a:endParaRPr lang="en-US"/>
          </a:p>
        </p:txBody>
      </p:sp>
    </p:spTree>
    <p:custDataLst>
      <p:tags r:id="rId1"/>
    </p:custDataLst>
  </p:cSld>
  <p:clrMapOvr>
    <a:masterClrMapping/>
  </p:clrMapOvr>
  <p:transition advTm="39712">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26979">
                                            <p:txEl>
                                              <p:pRg st="0" end="0"/>
                                            </p:txEl>
                                          </p:spTgt>
                                        </p:tgtEl>
                                        <p:attrNameLst>
                                          <p:attrName>style.visibility</p:attrName>
                                        </p:attrNameLst>
                                      </p:cBhvr>
                                      <p:to>
                                        <p:strVal val="visible"/>
                                      </p:to>
                                    </p:set>
                                    <p:animEffect transition="in" filter="wheel(4)">
                                      <p:cBhvr>
                                        <p:cTn id="7" dur="500"/>
                                        <p:tgtEl>
                                          <p:spTgt spid="1269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126979">
                                            <p:txEl>
                                              <p:pRg st="2" end="2"/>
                                            </p:txEl>
                                          </p:spTgt>
                                        </p:tgtEl>
                                        <p:attrNameLst>
                                          <p:attrName>style.visibility</p:attrName>
                                        </p:attrNameLst>
                                      </p:cBhvr>
                                      <p:to>
                                        <p:strVal val="visible"/>
                                      </p:to>
                                    </p:set>
                                    <p:animEffect transition="in" filter="wheel(4)">
                                      <p:cBhvr>
                                        <p:cTn id="12" dur="500"/>
                                        <p:tgtEl>
                                          <p:spTgt spid="126979">
                                            <p:txEl>
                                              <p:pRg st="2" end="2"/>
                                            </p:txEl>
                                          </p:spTgt>
                                        </p:tgtEl>
                                      </p:cBhvr>
                                    </p:animEffect>
                                  </p:childTnLst>
                                </p:cTn>
                              </p:par>
                              <p:par>
                                <p:cTn id="13" presetID="2" presetClass="entr" presetSubtype="4" fill="hold" nodeType="withEffect">
                                  <p:stCondLst>
                                    <p:cond delay="0"/>
                                  </p:stCondLst>
                                  <p:childTnLst>
                                    <p:set>
                                      <p:cBhvr>
                                        <p:cTn id="14" dur="1" fill="hold">
                                          <p:stCondLst>
                                            <p:cond delay="0"/>
                                          </p:stCondLst>
                                        </p:cTn>
                                        <p:tgtEl>
                                          <p:spTgt spid="126979">
                                            <p:txEl>
                                              <p:pRg st="4" end="4"/>
                                            </p:txEl>
                                          </p:spTgt>
                                        </p:tgtEl>
                                        <p:attrNameLst>
                                          <p:attrName>style.visibility</p:attrName>
                                        </p:attrNameLst>
                                      </p:cBhvr>
                                      <p:to>
                                        <p:strVal val="visible"/>
                                      </p:to>
                                    </p:set>
                                    <p:anim calcmode="lin" valueType="num">
                                      <p:cBhvr additive="base">
                                        <p:cTn id="15" dur="500" fill="hold"/>
                                        <p:tgtEl>
                                          <p:spTgt spid="126979">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26979">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26979">
                                            <p:txEl>
                                              <p:pRg st="5" end="5"/>
                                            </p:txEl>
                                          </p:spTgt>
                                        </p:tgtEl>
                                        <p:attrNameLst>
                                          <p:attrName>style.visibility</p:attrName>
                                        </p:attrNameLst>
                                      </p:cBhvr>
                                      <p:to>
                                        <p:strVal val="visible"/>
                                      </p:to>
                                    </p:set>
                                    <p:anim calcmode="lin" valueType="num">
                                      <p:cBhvr additive="base">
                                        <p:cTn id="19" dur="500" fill="hold"/>
                                        <p:tgtEl>
                                          <p:spTgt spid="126979">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697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5" presetClass="entr" presetSubtype="0" fill="hold" grpId="0" nodeType="clickEffect">
                                  <p:stCondLst>
                                    <p:cond delay="0"/>
                                  </p:stCondLst>
                                  <p:childTnLst>
                                    <p:set>
                                      <p:cBhvr>
                                        <p:cTn id="24" dur="1" fill="hold">
                                          <p:stCondLst>
                                            <p:cond delay="0"/>
                                          </p:stCondLst>
                                        </p:cTn>
                                        <p:tgtEl>
                                          <p:spTgt spid="126987"/>
                                        </p:tgtEl>
                                        <p:attrNameLst>
                                          <p:attrName>style.visibility</p:attrName>
                                        </p:attrNameLst>
                                      </p:cBhvr>
                                      <p:to>
                                        <p:strVal val="visible"/>
                                      </p:to>
                                    </p:set>
                                    <p:animEffect transition="in" filter="fade">
                                      <p:cBhvr>
                                        <p:cTn id="25" dur="2000"/>
                                        <p:tgtEl>
                                          <p:spTgt spid="126987"/>
                                        </p:tgtEl>
                                      </p:cBhvr>
                                    </p:animEffect>
                                    <p:anim calcmode="lin" valueType="num">
                                      <p:cBhvr>
                                        <p:cTn id="26" dur="2000" fill="hold"/>
                                        <p:tgtEl>
                                          <p:spTgt spid="126987"/>
                                        </p:tgtEl>
                                        <p:attrNameLst>
                                          <p:attrName>style.rotation</p:attrName>
                                        </p:attrNameLst>
                                      </p:cBhvr>
                                      <p:tavLst>
                                        <p:tav tm="0">
                                          <p:val>
                                            <p:fltVal val="720"/>
                                          </p:val>
                                        </p:tav>
                                        <p:tav tm="100000">
                                          <p:val>
                                            <p:fltVal val="0"/>
                                          </p:val>
                                        </p:tav>
                                      </p:tavLst>
                                    </p:anim>
                                    <p:anim calcmode="lin" valueType="num">
                                      <p:cBhvr>
                                        <p:cTn id="27" dur="2000" fill="hold"/>
                                        <p:tgtEl>
                                          <p:spTgt spid="126987"/>
                                        </p:tgtEl>
                                        <p:attrNameLst>
                                          <p:attrName>ppt_h</p:attrName>
                                        </p:attrNameLst>
                                      </p:cBhvr>
                                      <p:tavLst>
                                        <p:tav tm="0">
                                          <p:val>
                                            <p:fltVal val="0"/>
                                          </p:val>
                                        </p:tav>
                                        <p:tav tm="100000">
                                          <p:val>
                                            <p:strVal val="#ppt_h"/>
                                          </p:val>
                                        </p:tav>
                                      </p:tavLst>
                                    </p:anim>
                                    <p:anim calcmode="lin" valueType="num">
                                      <p:cBhvr>
                                        <p:cTn id="28" dur="2000" fill="hold"/>
                                        <p:tgtEl>
                                          <p:spTgt spid="126987"/>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8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p:nvPr>
        </p:nvSpPr>
        <p:spPr>
          <a:xfrm>
            <a:off x="0" y="292100"/>
            <a:ext cx="9144000" cy="546100"/>
          </a:xfrm>
        </p:spPr>
        <p:txBody>
          <a:bodyPr/>
          <a:lstStyle/>
          <a:p>
            <a:pPr algn="ctr"/>
            <a:r>
              <a:rPr lang="en-US" sz="2800" dirty="0"/>
              <a:t>PROCEDURES FOR LOCKOUT / TAGOUT</a:t>
            </a:r>
          </a:p>
        </p:txBody>
      </p:sp>
      <p:sp>
        <p:nvSpPr>
          <p:cNvPr id="128010" name="Text Box 10"/>
          <p:cNvSpPr txBox="1">
            <a:spLocks noChangeArrowheads="1"/>
          </p:cNvSpPr>
          <p:nvPr/>
        </p:nvSpPr>
        <p:spPr bwMode="auto">
          <a:xfrm>
            <a:off x="0" y="912674"/>
            <a:ext cx="9144000" cy="1754326"/>
          </a:xfrm>
          <a:prstGeom prst="rect">
            <a:avLst/>
          </a:prstGeom>
          <a:noFill/>
          <a:ln w="9525">
            <a:noFill/>
            <a:miter lim="800000"/>
            <a:headEnd/>
            <a:tailEnd/>
          </a:ln>
          <a:effectLst/>
        </p:spPr>
        <p:txBody>
          <a:bodyPr>
            <a:spAutoFit/>
          </a:bodyPr>
          <a:lstStyle/>
          <a:p>
            <a:pPr algn="ctr">
              <a:spcBef>
                <a:spcPct val="50000"/>
              </a:spcBef>
            </a:pPr>
            <a:r>
              <a:rPr lang="en-US" dirty="0"/>
              <a:t>Tag-out </a:t>
            </a:r>
            <a:r>
              <a:rPr lang="en-US" dirty="0" smtClean="0"/>
              <a:t>devices with proper tags, with </a:t>
            </a:r>
            <a:r>
              <a:rPr lang="en-US" dirty="0"/>
              <a:t>energy isolating devices designed with the capability of being locked shall be attached at the same point as the lock. In cases where energy isolating devices cannot be locked because of design, tag-out devices shall be attached. The tag will be secured with a self-locking and non-releasable attachment that has a minimum unlocking strength of no less than 50 lbs (Nylon or plastic cable tie-off strap). These devices should be attached in such a manner as to interfere with the operation of energy isolating devices.</a:t>
            </a:r>
          </a:p>
        </p:txBody>
      </p:sp>
      <p:graphicFrame>
        <p:nvGraphicFramePr>
          <p:cNvPr id="128011" name="Object 11"/>
          <p:cNvGraphicFramePr>
            <a:graphicFrameLocks noGrp="1" noChangeAspect="1"/>
          </p:cNvGraphicFramePr>
          <p:nvPr>
            <p:ph sz="quarter" idx="3"/>
          </p:nvPr>
        </p:nvGraphicFramePr>
        <p:xfrm>
          <a:off x="3581400" y="3361764"/>
          <a:ext cx="1987062" cy="3039035"/>
        </p:xfrm>
        <a:graphic>
          <a:graphicData uri="http://schemas.openxmlformats.org/presentationml/2006/ole">
            <mc:AlternateContent xmlns:mc="http://schemas.openxmlformats.org/markup-compatibility/2006">
              <mc:Choice xmlns:v="urn:schemas-microsoft-com:vml" Requires="v">
                <p:oleObj spid="_x0000_s1027" name="Photo Editor Photo" r:id="rId4" imgW="3476190" imgH="5714286" progId="">
                  <p:embed/>
                </p:oleObj>
              </mc:Choice>
              <mc:Fallback>
                <p:oleObj name="Photo Editor Photo" r:id="rId4" imgW="3476190" imgH="5714286"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1400" y="3361764"/>
                        <a:ext cx="1987062" cy="30390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0181" name="Picture 5" descr="http://www.stlouistag.com/cmss_files/photogallery/structure/Inspection_Tags/Lockout-Tagout_Tags/image13724.jpg">
            <a:hlinkClick r:id="rId6"/>
          </p:cNvPr>
          <p:cNvPicPr>
            <a:picLocks noGrp="1" noChangeAspect="1" noChangeArrowheads="1"/>
          </p:cNvPicPr>
          <p:nvPr>
            <p:ph sz="half" idx="1"/>
          </p:nvPr>
        </p:nvPicPr>
        <p:blipFill>
          <a:blip r:embed="rId7" cstate="print"/>
          <a:srcRect/>
          <a:stretch>
            <a:fillRect/>
          </a:stretch>
        </p:blipFill>
        <p:spPr bwMode="auto">
          <a:xfrm>
            <a:off x="138906" y="3263106"/>
            <a:ext cx="2909094" cy="2909094"/>
          </a:xfrm>
          <a:prstGeom prst="rect">
            <a:avLst/>
          </a:prstGeom>
          <a:noFill/>
        </p:spPr>
      </p:pic>
      <p:pic>
        <p:nvPicPr>
          <p:cNvPr id="50183" name="Picture 7" descr="http://www.1staidsupplies.com/sc_images/products/portable-lockout-tagout-kit_584_large_image.jpg">
            <a:hlinkClick r:id="rId8"/>
          </p:cNvPr>
          <p:cNvPicPr>
            <a:picLocks noChangeAspect="1" noChangeArrowheads="1"/>
          </p:cNvPicPr>
          <p:nvPr/>
        </p:nvPicPr>
        <p:blipFill>
          <a:blip r:embed="rId9" cstate="print"/>
          <a:srcRect/>
          <a:stretch>
            <a:fillRect/>
          </a:stretch>
        </p:blipFill>
        <p:spPr bwMode="auto">
          <a:xfrm>
            <a:off x="5745866" y="3590924"/>
            <a:ext cx="3321934" cy="2276476"/>
          </a:xfrm>
          <a:prstGeom prst="rect">
            <a:avLst/>
          </a:prstGeom>
          <a:noFill/>
        </p:spPr>
      </p:pic>
    </p:spTree>
    <p:custDataLst>
      <p:tags r:id="rId2"/>
    </p:custDataLst>
  </p:cSld>
  <p:clrMapOvr>
    <a:masterClrMapping/>
  </p:clrMapOvr>
  <p:transition advTm="32480">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8010"/>
                                        </p:tgtEl>
                                        <p:attrNameLst>
                                          <p:attrName>style.visibility</p:attrName>
                                        </p:attrNameLst>
                                      </p:cBhvr>
                                      <p:to>
                                        <p:strVal val="visible"/>
                                      </p:to>
                                    </p:set>
                                    <p:anim calcmode="lin" valueType="num">
                                      <p:cBhvr additive="base">
                                        <p:cTn id="7" dur="500" fill="hold"/>
                                        <p:tgtEl>
                                          <p:spTgt spid="128010"/>
                                        </p:tgtEl>
                                        <p:attrNameLst>
                                          <p:attrName>ppt_x</p:attrName>
                                        </p:attrNameLst>
                                      </p:cBhvr>
                                      <p:tavLst>
                                        <p:tav tm="0">
                                          <p:val>
                                            <p:strVal val="#ppt_x"/>
                                          </p:val>
                                        </p:tav>
                                        <p:tav tm="100000">
                                          <p:val>
                                            <p:strVal val="#ppt_x"/>
                                          </p:val>
                                        </p:tav>
                                      </p:tavLst>
                                    </p:anim>
                                    <p:anim calcmode="lin" valueType="num">
                                      <p:cBhvr additive="base">
                                        <p:cTn id="8" dur="500" fill="hold"/>
                                        <p:tgtEl>
                                          <p:spTgt spid="1280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8011"/>
                                        </p:tgtEl>
                                        <p:attrNameLst>
                                          <p:attrName>style.visibility</p:attrName>
                                        </p:attrNameLst>
                                      </p:cBhvr>
                                      <p:to>
                                        <p:strVal val="visible"/>
                                      </p:to>
                                    </p:set>
                                    <p:anim calcmode="lin" valueType="num">
                                      <p:cBhvr additive="base">
                                        <p:cTn id="13" dur="500" fill="hold"/>
                                        <p:tgtEl>
                                          <p:spTgt spid="128011"/>
                                        </p:tgtEl>
                                        <p:attrNameLst>
                                          <p:attrName>ppt_x</p:attrName>
                                        </p:attrNameLst>
                                      </p:cBhvr>
                                      <p:tavLst>
                                        <p:tav tm="0">
                                          <p:val>
                                            <p:strVal val="#ppt_x"/>
                                          </p:val>
                                        </p:tav>
                                        <p:tav tm="100000">
                                          <p:val>
                                            <p:strVal val="#ppt_x"/>
                                          </p:val>
                                        </p:tav>
                                      </p:tavLst>
                                    </p:anim>
                                    <p:anim calcmode="lin" valueType="num">
                                      <p:cBhvr additive="base">
                                        <p:cTn id="14" dur="500" fill="hold"/>
                                        <p:tgtEl>
                                          <p:spTgt spid="1280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10"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a:xfrm>
            <a:off x="609600" y="0"/>
            <a:ext cx="8229600" cy="685800"/>
          </a:xfrm>
        </p:spPr>
        <p:txBody>
          <a:bodyPr/>
          <a:lstStyle/>
          <a:p>
            <a:pPr algn="ctr"/>
            <a:r>
              <a:rPr lang="en-US" sz="3200" dirty="0"/>
              <a:t>PROCEDURES FOR LOCKOUT / TAGOUT</a:t>
            </a:r>
          </a:p>
        </p:txBody>
      </p:sp>
      <p:sp>
        <p:nvSpPr>
          <p:cNvPr id="129027" name="Rectangle 3"/>
          <p:cNvSpPr>
            <a:spLocks noGrp="1" noChangeArrowheads="1"/>
          </p:cNvSpPr>
          <p:nvPr>
            <p:ph type="body" sz="half" idx="1"/>
          </p:nvPr>
        </p:nvSpPr>
        <p:spPr>
          <a:xfrm>
            <a:off x="0" y="990600"/>
            <a:ext cx="4648200" cy="5410200"/>
          </a:xfrm>
        </p:spPr>
        <p:txBody>
          <a:bodyPr/>
          <a:lstStyle/>
          <a:p>
            <a:pPr>
              <a:buNone/>
            </a:pPr>
            <a:r>
              <a:rPr lang="en-US" sz="2000" dirty="0" smtClean="0">
                <a:effectLst/>
              </a:rPr>
              <a:t>     Where </a:t>
            </a:r>
            <a:r>
              <a:rPr lang="en-US" sz="2000" dirty="0">
                <a:effectLst/>
              </a:rPr>
              <a:t>a tag cannot be attached directly to the energy isolating device, the tag shall be located as close as safely to the device in a position that will be immediately obvious to anyone attempting to operate the device.</a:t>
            </a:r>
            <a:r>
              <a:rPr lang="en-US" sz="2000" dirty="0"/>
              <a:t> </a:t>
            </a:r>
          </a:p>
          <a:p>
            <a:pPr>
              <a:buFont typeface="Wingdings" pitchFamily="2" charset="2"/>
              <a:buNone/>
            </a:pPr>
            <a:endParaRPr lang="en-US" sz="700" dirty="0">
              <a:solidFill>
                <a:schemeClr val="bg1"/>
              </a:solidFill>
            </a:endParaRPr>
          </a:p>
          <a:p>
            <a:pPr>
              <a:buFont typeface="Wingdings" pitchFamily="2" charset="2"/>
              <a:buNone/>
            </a:pPr>
            <a:r>
              <a:rPr lang="en-US" sz="2000" dirty="0">
                <a:solidFill>
                  <a:srgbClr val="FFFF00"/>
                </a:solidFill>
              </a:rPr>
              <a:t>	</a:t>
            </a:r>
            <a:r>
              <a:rPr lang="en-US" sz="2000" dirty="0"/>
              <a:t>NOTE: Whenever major replacement, repair, renovation, or modification of machines or equipment is performed, and whenever new machines or equipment are installed, energy isolating devices for such machines or equipment shall be designed to accept a lockout device.</a:t>
            </a:r>
          </a:p>
        </p:txBody>
      </p:sp>
      <p:pic>
        <p:nvPicPr>
          <p:cNvPr id="129028" name="Picture 4" descr="big breaker lockout"/>
          <p:cNvPicPr>
            <a:picLocks noGrp="1" noChangeAspect="1" noChangeArrowheads="1"/>
          </p:cNvPicPr>
          <p:nvPr>
            <p:ph sz="half" idx="2"/>
          </p:nvPr>
        </p:nvPicPr>
        <p:blipFill>
          <a:blip r:embed="rId3" cstate="print"/>
          <a:srcRect/>
          <a:stretch>
            <a:fillRect/>
          </a:stretch>
        </p:blipFill>
        <p:spPr>
          <a:xfrm>
            <a:off x="4953000" y="914400"/>
            <a:ext cx="3879850" cy="5334000"/>
          </a:xfrm>
          <a:noFill/>
          <a:ln/>
        </p:spPr>
      </p:pic>
    </p:spTree>
    <p:custDataLst>
      <p:tags r:id="rId1"/>
    </p:custDataLst>
  </p:cSld>
  <p:clrMapOvr>
    <a:masterClrMapping/>
  </p:clrMapOvr>
  <p:transition advTm="30000">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29027">
                                            <p:txEl>
                                              <p:pRg st="0" end="0"/>
                                            </p:txEl>
                                          </p:spTgt>
                                        </p:tgtEl>
                                        <p:attrNameLst>
                                          <p:attrName>style.visibility</p:attrName>
                                        </p:attrNameLst>
                                      </p:cBhvr>
                                      <p:to>
                                        <p:strVal val="visible"/>
                                      </p:to>
                                    </p:set>
                                    <p:anim calcmode="lin" valueType="num">
                                      <p:cBhvr>
                                        <p:cTn id="7" dur="500" fill="hold"/>
                                        <p:tgtEl>
                                          <p:spTgt spid="12902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2902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29027">
                                            <p:txEl>
                                              <p:pRg st="0" end="0"/>
                                            </p:txEl>
                                          </p:spTgt>
                                        </p:tgtEl>
                                      </p:cBhvr>
                                    </p:animEffect>
                                  </p:childTnLst>
                                </p:cTn>
                              </p:par>
                              <p:par>
                                <p:cTn id="10" presetID="53" presetClass="entr" presetSubtype="0" fill="hold" nodeType="withEffect">
                                  <p:stCondLst>
                                    <p:cond delay="0"/>
                                  </p:stCondLst>
                                  <p:childTnLst>
                                    <p:set>
                                      <p:cBhvr>
                                        <p:cTn id="11" dur="1" fill="hold">
                                          <p:stCondLst>
                                            <p:cond delay="0"/>
                                          </p:stCondLst>
                                        </p:cTn>
                                        <p:tgtEl>
                                          <p:spTgt spid="129027">
                                            <p:txEl>
                                              <p:pRg st="2" end="2"/>
                                            </p:txEl>
                                          </p:spTgt>
                                        </p:tgtEl>
                                        <p:attrNameLst>
                                          <p:attrName>style.visibility</p:attrName>
                                        </p:attrNameLst>
                                      </p:cBhvr>
                                      <p:to>
                                        <p:strVal val="visible"/>
                                      </p:to>
                                    </p:set>
                                    <p:anim calcmode="lin" valueType="num">
                                      <p:cBhvr>
                                        <p:cTn id="12" dur="500" fill="hold"/>
                                        <p:tgtEl>
                                          <p:spTgt spid="129027">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129027">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129027">
                                            <p:txEl>
                                              <p:pRg st="2" end="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nodeType="clickEffect">
                                  <p:stCondLst>
                                    <p:cond delay="0"/>
                                  </p:stCondLst>
                                  <p:childTnLst>
                                    <p:set>
                                      <p:cBhvr>
                                        <p:cTn id="18" dur="1" fill="hold">
                                          <p:stCondLst>
                                            <p:cond delay="0"/>
                                          </p:stCondLst>
                                        </p:cTn>
                                        <p:tgtEl>
                                          <p:spTgt spid="129028"/>
                                        </p:tgtEl>
                                        <p:attrNameLst>
                                          <p:attrName>style.visibility</p:attrName>
                                        </p:attrNameLst>
                                      </p:cBhvr>
                                      <p:to>
                                        <p:strVal val="visible"/>
                                      </p:to>
                                    </p:set>
                                    <p:animEffect transition="in" filter="box(in)">
                                      <p:cBhvr>
                                        <p:cTn id="19" dur="500"/>
                                        <p:tgtEl>
                                          <p:spTgt spid="129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0" y="152400"/>
            <a:ext cx="9144000" cy="546100"/>
          </a:xfrm>
        </p:spPr>
        <p:txBody>
          <a:bodyPr>
            <a:normAutofit fontScale="90000"/>
          </a:bodyPr>
          <a:lstStyle/>
          <a:p>
            <a:pPr algn="ctr"/>
            <a:r>
              <a:rPr lang="en-US" sz="3200" dirty="0"/>
              <a:t>PROCEDURES FOR LOCKOUT / TAGOUT</a:t>
            </a:r>
          </a:p>
        </p:txBody>
      </p:sp>
      <p:sp>
        <p:nvSpPr>
          <p:cNvPr id="148483" name="Rectangle 3"/>
          <p:cNvSpPr>
            <a:spLocks noGrp="1" noChangeArrowheads="1"/>
          </p:cNvSpPr>
          <p:nvPr>
            <p:ph type="body" sz="half" idx="1"/>
          </p:nvPr>
        </p:nvSpPr>
        <p:spPr>
          <a:xfrm>
            <a:off x="0" y="1066800"/>
            <a:ext cx="9144000" cy="1295400"/>
          </a:xfrm>
        </p:spPr>
        <p:txBody>
          <a:bodyPr>
            <a:normAutofit fontScale="92500"/>
          </a:bodyPr>
          <a:lstStyle/>
          <a:p>
            <a:pPr>
              <a:buFontTx/>
              <a:buNone/>
            </a:pPr>
            <a:r>
              <a:rPr lang="en-US" sz="2000" dirty="0"/>
              <a:t>	Prior to starting work on machinery or equipment that has been locked out or tagged out, the shift supervisor shall verify that the machine or equipment has been de-energized or isolated. Failure to de-energize or isolate electrical power to the machine or equipment could result in burn, loss of body parts, or death.</a:t>
            </a:r>
          </a:p>
        </p:txBody>
      </p:sp>
      <p:pic>
        <p:nvPicPr>
          <p:cNvPr id="148484" name="Picture 4" descr="hand burn"/>
          <p:cNvPicPr>
            <a:picLocks noGrp="1" noChangeAspect="1" noChangeArrowheads="1"/>
          </p:cNvPicPr>
          <p:nvPr>
            <p:ph sz="quarter" idx="2"/>
          </p:nvPr>
        </p:nvPicPr>
        <p:blipFill>
          <a:blip r:embed="rId3" cstate="print"/>
          <a:srcRect/>
          <a:stretch>
            <a:fillRect/>
          </a:stretch>
        </p:blipFill>
        <p:spPr>
          <a:xfrm>
            <a:off x="228600" y="2895600"/>
            <a:ext cx="4191000" cy="2743200"/>
          </a:xfrm>
          <a:noFill/>
          <a:ln/>
        </p:spPr>
      </p:pic>
      <p:pic>
        <p:nvPicPr>
          <p:cNvPr id="148486" name="Picture 6" descr="hand burn2"/>
          <p:cNvPicPr>
            <a:picLocks noGrp="1" noChangeAspect="1" noChangeArrowheads="1"/>
          </p:cNvPicPr>
          <p:nvPr>
            <p:ph sz="quarter" idx="3"/>
          </p:nvPr>
        </p:nvPicPr>
        <p:blipFill>
          <a:blip r:embed="rId4" cstate="print"/>
          <a:srcRect/>
          <a:stretch>
            <a:fillRect/>
          </a:stretch>
        </p:blipFill>
        <p:spPr>
          <a:xfrm>
            <a:off x="4724400" y="2895600"/>
            <a:ext cx="4191000" cy="2736850"/>
          </a:xfrm>
          <a:noFill/>
          <a:ln/>
        </p:spPr>
      </p:pic>
    </p:spTree>
    <p:custDataLst>
      <p:tags r:id="rId1"/>
    </p:custDataLst>
  </p:cSld>
  <p:clrMapOvr>
    <a:masterClrMapping/>
  </p:clrMapOvr>
  <p:transition advTm="20624">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48483">
                                            <p:txEl>
                                              <p:pRg st="0" end="0"/>
                                            </p:txEl>
                                          </p:spTgt>
                                        </p:tgtEl>
                                        <p:attrNameLst>
                                          <p:attrName>style.visibility</p:attrName>
                                        </p:attrNameLst>
                                      </p:cBhvr>
                                      <p:to>
                                        <p:strVal val="visible"/>
                                      </p:to>
                                    </p:set>
                                    <p:animEffect transition="in" filter="checkerboard(across)">
                                      <p:cBhvr>
                                        <p:cTn id="7" dur="500"/>
                                        <p:tgtEl>
                                          <p:spTgt spid="1484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0" fill="hold" nodeType="clickEffect">
                                  <p:stCondLst>
                                    <p:cond delay="0"/>
                                  </p:stCondLst>
                                  <p:childTnLst>
                                    <p:set>
                                      <p:cBhvr>
                                        <p:cTn id="11" dur="1" fill="hold">
                                          <p:stCondLst>
                                            <p:cond delay="0"/>
                                          </p:stCondLst>
                                        </p:cTn>
                                        <p:tgtEl>
                                          <p:spTgt spid="148484"/>
                                        </p:tgtEl>
                                        <p:attrNameLst>
                                          <p:attrName>style.visibility</p:attrName>
                                        </p:attrNameLst>
                                      </p:cBhvr>
                                      <p:to>
                                        <p:strVal val="visible"/>
                                      </p:to>
                                    </p:set>
                                    <p:anim calcmode="lin" valueType="num">
                                      <p:cBhvr>
                                        <p:cTn id="12" dur="500" fill="hold"/>
                                        <p:tgtEl>
                                          <p:spTgt spid="148484"/>
                                        </p:tgtEl>
                                        <p:attrNameLst>
                                          <p:attrName>ppt_w</p:attrName>
                                        </p:attrNameLst>
                                      </p:cBhvr>
                                      <p:tavLst>
                                        <p:tav tm="0">
                                          <p:val>
                                            <p:fltVal val="0"/>
                                          </p:val>
                                        </p:tav>
                                        <p:tav tm="100000">
                                          <p:val>
                                            <p:strVal val="#ppt_w"/>
                                          </p:val>
                                        </p:tav>
                                      </p:tavLst>
                                    </p:anim>
                                    <p:anim calcmode="lin" valueType="num">
                                      <p:cBhvr>
                                        <p:cTn id="13" dur="500" fill="hold"/>
                                        <p:tgtEl>
                                          <p:spTgt spid="148484"/>
                                        </p:tgtEl>
                                        <p:attrNameLst>
                                          <p:attrName>ppt_h</p:attrName>
                                        </p:attrNameLst>
                                      </p:cBhvr>
                                      <p:tavLst>
                                        <p:tav tm="0">
                                          <p:val>
                                            <p:fltVal val="0"/>
                                          </p:val>
                                        </p:tav>
                                        <p:tav tm="100000">
                                          <p:val>
                                            <p:strVal val="#ppt_h"/>
                                          </p:val>
                                        </p:tav>
                                      </p:tavLst>
                                    </p:anim>
                                    <p:animEffect transition="in" filter="fade">
                                      <p:cBhvr>
                                        <p:cTn id="14" dur="500"/>
                                        <p:tgtEl>
                                          <p:spTgt spid="14848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148486"/>
                                        </p:tgtEl>
                                        <p:attrNameLst>
                                          <p:attrName>style.visibility</p:attrName>
                                        </p:attrNameLst>
                                      </p:cBhvr>
                                      <p:to>
                                        <p:strVal val="visible"/>
                                      </p:to>
                                    </p:set>
                                    <p:anim calcmode="lin" valueType="num">
                                      <p:cBhvr>
                                        <p:cTn id="19" dur="500" fill="hold"/>
                                        <p:tgtEl>
                                          <p:spTgt spid="148486"/>
                                        </p:tgtEl>
                                        <p:attrNameLst>
                                          <p:attrName>ppt_w</p:attrName>
                                        </p:attrNameLst>
                                      </p:cBhvr>
                                      <p:tavLst>
                                        <p:tav tm="0">
                                          <p:val>
                                            <p:fltVal val="0"/>
                                          </p:val>
                                        </p:tav>
                                        <p:tav tm="100000">
                                          <p:val>
                                            <p:strVal val="#ppt_w"/>
                                          </p:val>
                                        </p:tav>
                                      </p:tavLst>
                                    </p:anim>
                                    <p:anim calcmode="lin" valueType="num">
                                      <p:cBhvr>
                                        <p:cTn id="20" dur="500" fill="hold"/>
                                        <p:tgtEl>
                                          <p:spTgt spid="148486"/>
                                        </p:tgtEl>
                                        <p:attrNameLst>
                                          <p:attrName>ppt_h</p:attrName>
                                        </p:attrNameLst>
                                      </p:cBhvr>
                                      <p:tavLst>
                                        <p:tav tm="0">
                                          <p:val>
                                            <p:fltVal val="0"/>
                                          </p:val>
                                        </p:tav>
                                        <p:tav tm="100000">
                                          <p:val>
                                            <p:strVal val="#ppt_h"/>
                                          </p:val>
                                        </p:tav>
                                      </p:tavLst>
                                    </p:anim>
                                    <p:animEffect transition="in" filter="fade">
                                      <p:cBhvr>
                                        <p:cTn id="21" dur="500"/>
                                        <p:tgtEl>
                                          <p:spTgt spid="1484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9" name="Rectangle 5"/>
          <p:cNvSpPr>
            <a:spLocks noGrp="1" noChangeArrowheads="1"/>
          </p:cNvSpPr>
          <p:nvPr>
            <p:ph type="title"/>
          </p:nvPr>
        </p:nvSpPr>
        <p:spPr>
          <a:xfrm>
            <a:off x="0" y="228600"/>
            <a:ext cx="9144000" cy="609600"/>
          </a:xfrm>
        </p:spPr>
        <p:txBody>
          <a:bodyPr/>
          <a:lstStyle/>
          <a:p>
            <a:pPr algn="ctr"/>
            <a:r>
              <a:rPr lang="en-US" sz="3200" dirty="0"/>
              <a:t>PROCEDURES FOR LOCKOUT / TAGOUT</a:t>
            </a:r>
          </a:p>
        </p:txBody>
      </p:sp>
      <p:sp>
        <p:nvSpPr>
          <p:cNvPr id="149511" name="Rectangle 7"/>
          <p:cNvSpPr>
            <a:spLocks noGrp="1" noChangeArrowheads="1"/>
          </p:cNvSpPr>
          <p:nvPr>
            <p:ph idx="1"/>
          </p:nvPr>
        </p:nvSpPr>
        <p:spPr>
          <a:xfrm>
            <a:off x="0" y="1219200"/>
            <a:ext cx="9144000" cy="6248400"/>
          </a:xfrm>
        </p:spPr>
        <p:txBody>
          <a:bodyPr/>
          <a:lstStyle/>
          <a:p>
            <a:r>
              <a:rPr lang="en-US" sz="2000" dirty="0">
                <a:solidFill>
                  <a:schemeClr val="tx1"/>
                </a:solidFill>
                <a:effectLst/>
              </a:rPr>
              <a:t>Before restoring machines and equipment to service the supervisor or employee will:</a:t>
            </a:r>
          </a:p>
          <a:p>
            <a:pPr>
              <a:buFontTx/>
              <a:buNone/>
            </a:pPr>
            <a:r>
              <a:rPr lang="en-US" sz="2000" dirty="0">
                <a:solidFill>
                  <a:schemeClr val="tx1"/>
                </a:solidFill>
                <a:effectLst/>
              </a:rPr>
              <a:t>		-Ensure all personnel, tools, and maintenance or servicing equipment 	have been removed and guards have been reinstalled</a:t>
            </a:r>
          </a:p>
          <a:p>
            <a:pPr>
              <a:buFontTx/>
              <a:buNone/>
            </a:pPr>
            <a:r>
              <a:rPr lang="en-US" sz="2000" dirty="0">
                <a:solidFill>
                  <a:schemeClr val="tx1"/>
                </a:solidFill>
                <a:effectLst/>
              </a:rPr>
              <a:t>		-Notify personnel the locks or tags have been removed and equipment 	is in service</a:t>
            </a:r>
          </a:p>
          <a:p>
            <a:pPr>
              <a:buFontTx/>
              <a:buNone/>
            </a:pPr>
            <a:r>
              <a:rPr lang="en-US" sz="2000" dirty="0">
                <a:solidFill>
                  <a:schemeClr val="tx1"/>
                </a:solidFill>
                <a:effectLst/>
              </a:rPr>
              <a:t>		-Remove all locks or tags and restore the energy isolating device to the	“ ON “ position. </a:t>
            </a:r>
          </a:p>
          <a:p>
            <a:pPr>
              <a:buFontTx/>
              <a:buNone/>
            </a:pPr>
            <a:endParaRPr lang="en-US" sz="2000" dirty="0">
              <a:solidFill>
                <a:schemeClr val="tx1"/>
              </a:solidFill>
              <a:effectLst/>
            </a:endParaRPr>
          </a:p>
          <a:p>
            <a:pPr>
              <a:buFontTx/>
              <a:buNone/>
            </a:pPr>
            <a:r>
              <a:rPr lang="en-US" sz="2000" dirty="0">
                <a:solidFill>
                  <a:schemeClr val="tx1"/>
                </a:solidFill>
                <a:effectLst/>
              </a:rPr>
              <a:t>	Some of the tags that might be seen or used:</a:t>
            </a:r>
          </a:p>
          <a:p>
            <a:pPr>
              <a:buFontTx/>
              <a:buNone/>
            </a:pPr>
            <a:r>
              <a:rPr lang="en-US" sz="2000" dirty="0">
                <a:solidFill>
                  <a:schemeClr val="tx1"/>
                </a:solidFill>
                <a:effectLst/>
              </a:rPr>
              <a:t>		</a:t>
            </a:r>
            <a:r>
              <a:rPr lang="en-US" sz="2000" dirty="0" smtClean="0">
                <a:solidFill>
                  <a:schemeClr val="tx1"/>
                </a:solidFill>
                <a:effectLst/>
              </a:rPr>
              <a:t>-Danger </a:t>
            </a:r>
            <a:r>
              <a:rPr lang="en-US" sz="2000" dirty="0">
                <a:solidFill>
                  <a:schemeClr val="tx1"/>
                </a:solidFill>
                <a:effectLst/>
              </a:rPr>
              <a:t>Tag</a:t>
            </a:r>
          </a:p>
          <a:p>
            <a:pPr>
              <a:buFontTx/>
              <a:buNone/>
            </a:pPr>
            <a:r>
              <a:rPr lang="en-US" sz="2000" dirty="0">
                <a:solidFill>
                  <a:schemeClr val="tx1"/>
                </a:solidFill>
                <a:effectLst/>
              </a:rPr>
              <a:t>		</a:t>
            </a:r>
            <a:r>
              <a:rPr lang="en-US" sz="2000" dirty="0" smtClean="0">
                <a:solidFill>
                  <a:schemeClr val="tx1"/>
                </a:solidFill>
                <a:effectLst/>
              </a:rPr>
              <a:t>-Caution </a:t>
            </a:r>
            <a:r>
              <a:rPr lang="en-US" sz="2000" dirty="0">
                <a:solidFill>
                  <a:schemeClr val="tx1"/>
                </a:solidFill>
                <a:effectLst/>
              </a:rPr>
              <a:t>Tag</a:t>
            </a:r>
          </a:p>
          <a:p>
            <a:pPr>
              <a:buFontTx/>
              <a:buNone/>
            </a:pPr>
            <a:r>
              <a:rPr lang="en-US" sz="2000" dirty="0">
                <a:solidFill>
                  <a:schemeClr val="tx1"/>
                </a:solidFill>
                <a:effectLst/>
              </a:rPr>
              <a:t>		</a:t>
            </a:r>
            <a:r>
              <a:rPr lang="en-US" sz="2000" dirty="0" smtClean="0">
                <a:solidFill>
                  <a:schemeClr val="tx1"/>
                </a:solidFill>
                <a:effectLst/>
              </a:rPr>
              <a:t>-Out </a:t>
            </a:r>
            <a:r>
              <a:rPr lang="en-US" sz="2000" dirty="0">
                <a:solidFill>
                  <a:schemeClr val="tx1"/>
                </a:solidFill>
                <a:effectLst/>
              </a:rPr>
              <a:t>of Order Tag</a:t>
            </a:r>
          </a:p>
          <a:p>
            <a:pPr>
              <a:buFontTx/>
              <a:buNone/>
            </a:pPr>
            <a:r>
              <a:rPr lang="en-US" sz="2000" dirty="0">
                <a:solidFill>
                  <a:schemeClr val="tx1"/>
                </a:solidFill>
                <a:effectLst/>
              </a:rPr>
              <a:t>		</a:t>
            </a:r>
            <a:r>
              <a:rPr lang="en-US" sz="2000" dirty="0" smtClean="0">
                <a:solidFill>
                  <a:schemeClr val="tx1"/>
                </a:solidFill>
                <a:effectLst/>
              </a:rPr>
              <a:t>-Do </a:t>
            </a:r>
            <a:r>
              <a:rPr lang="en-US" sz="2000" dirty="0">
                <a:solidFill>
                  <a:schemeClr val="tx1"/>
                </a:solidFill>
                <a:effectLst/>
              </a:rPr>
              <a:t>Not Start Tag</a:t>
            </a:r>
          </a:p>
        </p:txBody>
      </p:sp>
    </p:spTree>
    <p:custDataLst>
      <p:tags r:id="rId1"/>
    </p:custDataLst>
  </p:cSld>
  <p:clrMapOvr>
    <a:masterClrMapping/>
  </p:clrMapOvr>
  <p:transition advTm="29936">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49511">
                                            <p:txEl>
                                              <p:pRg st="0" end="0"/>
                                            </p:txEl>
                                          </p:spTgt>
                                        </p:tgtEl>
                                        <p:attrNameLst>
                                          <p:attrName>style.visibility</p:attrName>
                                        </p:attrNameLst>
                                      </p:cBhvr>
                                      <p:to>
                                        <p:strVal val="visible"/>
                                      </p:to>
                                    </p:set>
                                    <p:animEffect transition="in" filter="box(in)">
                                      <p:cBhvr>
                                        <p:cTn id="7" dur="500"/>
                                        <p:tgtEl>
                                          <p:spTgt spid="149511">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149511">
                                            <p:txEl>
                                              <p:pRg st="1" end="1"/>
                                            </p:txEl>
                                          </p:spTgt>
                                        </p:tgtEl>
                                        <p:attrNameLst>
                                          <p:attrName>style.visibility</p:attrName>
                                        </p:attrNameLst>
                                      </p:cBhvr>
                                      <p:to>
                                        <p:strVal val="visible"/>
                                      </p:to>
                                    </p:set>
                                    <p:animEffect transition="in" filter="box(in)">
                                      <p:cBhvr>
                                        <p:cTn id="10" dur="500"/>
                                        <p:tgtEl>
                                          <p:spTgt spid="149511">
                                            <p:txEl>
                                              <p:pRg st="1" end="1"/>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149511">
                                            <p:txEl>
                                              <p:pRg st="2" end="2"/>
                                            </p:txEl>
                                          </p:spTgt>
                                        </p:tgtEl>
                                        <p:attrNameLst>
                                          <p:attrName>style.visibility</p:attrName>
                                        </p:attrNameLst>
                                      </p:cBhvr>
                                      <p:to>
                                        <p:strVal val="visible"/>
                                      </p:to>
                                    </p:set>
                                    <p:animEffect transition="in" filter="box(in)">
                                      <p:cBhvr>
                                        <p:cTn id="13" dur="500"/>
                                        <p:tgtEl>
                                          <p:spTgt spid="149511">
                                            <p:txEl>
                                              <p:pRg st="2" end="2"/>
                                            </p:txEl>
                                          </p:spTgt>
                                        </p:tgtEl>
                                      </p:cBhvr>
                                    </p:animEffect>
                                  </p:childTnLst>
                                </p:cTn>
                              </p:par>
                              <p:par>
                                <p:cTn id="14" presetID="4" presetClass="entr" presetSubtype="16" fill="hold" nodeType="withEffect">
                                  <p:stCondLst>
                                    <p:cond delay="0"/>
                                  </p:stCondLst>
                                  <p:childTnLst>
                                    <p:set>
                                      <p:cBhvr>
                                        <p:cTn id="15" dur="1" fill="hold">
                                          <p:stCondLst>
                                            <p:cond delay="0"/>
                                          </p:stCondLst>
                                        </p:cTn>
                                        <p:tgtEl>
                                          <p:spTgt spid="149511">
                                            <p:txEl>
                                              <p:pRg st="3" end="3"/>
                                            </p:txEl>
                                          </p:spTgt>
                                        </p:tgtEl>
                                        <p:attrNameLst>
                                          <p:attrName>style.visibility</p:attrName>
                                        </p:attrNameLst>
                                      </p:cBhvr>
                                      <p:to>
                                        <p:strVal val="visible"/>
                                      </p:to>
                                    </p:set>
                                    <p:animEffect transition="in" filter="box(in)">
                                      <p:cBhvr>
                                        <p:cTn id="16" dur="500"/>
                                        <p:tgtEl>
                                          <p:spTgt spid="149511">
                                            <p:txEl>
                                              <p:pRg st="3" end="3"/>
                                            </p:txEl>
                                          </p:spTgt>
                                        </p:tgtEl>
                                      </p:cBhvr>
                                    </p:animEffect>
                                  </p:childTnLst>
                                </p:cTn>
                              </p:par>
                              <p:par>
                                <p:cTn id="17" presetID="4" presetClass="entr" presetSubtype="16" fill="hold" nodeType="withEffect">
                                  <p:stCondLst>
                                    <p:cond delay="0"/>
                                  </p:stCondLst>
                                  <p:childTnLst>
                                    <p:set>
                                      <p:cBhvr>
                                        <p:cTn id="18" dur="1" fill="hold">
                                          <p:stCondLst>
                                            <p:cond delay="0"/>
                                          </p:stCondLst>
                                        </p:cTn>
                                        <p:tgtEl>
                                          <p:spTgt spid="149511">
                                            <p:txEl>
                                              <p:pRg st="5" end="5"/>
                                            </p:txEl>
                                          </p:spTgt>
                                        </p:tgtEl>
                                        <p:attrNameLst>
                                          <p:attrName>style.visibility</p:attrName>
                                        </p:attrNameLst>
                                      </p:cBhvr>
                                      <p:to>
                                        <p:strVal val="visible"/>
                                      </p:to>
                                    </p:set>
                                    <p:animEffect transition="in" filter="box(in)">
                                      <p:cBhvr>
                                        <p:cTn id="19" dur="500"/>
                                        <p:tgtEl>
                                          <p:spTgt spid="149511">
                                            <p:txEl>
                                              <p:pRg st="5" end="5"/>
                                            </p:txEl>
                                          </p:spTgt>
                                        </p:tgtEl>
                                      </p:cBhvr>
                                    </p:animEffect>
                                  </p:childTnLst>
                                </p:cTn>
                              </p:par>
                              <p:par>
                                <p:cTn id="20" presetID="4" presetClass="entr" presetSubtype="16" fill="hold" nodeType="withEffect">
                                  <p:stCondLst>
                                    <p:cond delay="0"/>
                                  </p:stCondLst>
                                  <p:childTnLst>
                                    <p:set>
                                      <p:cBhvr>
                                        <p:cTn id="21" dur="1" fill="hold">
                                          <p:stCondLst>
                                            <p:cond delay="0"/>
                                          </p:stCondLst>
                                        </p:cTn>
                                        <p:tgtEl>
                                          <p:spTgt spid="149511">
                                            <p:txEl>
                                              <p:pRg st="6" end="6"/>
                                            </p:txEl>
                                          </p:spTgt>
                                        </p:tgtEl>
                                        <p:attrNameLst>
                                          <p:attrName>style.visibility</p:attrName>
                                        </p:attrNameLst>
                                      </p:cBhvr>
                                      <p:to>
                                        <p:strVal val="visible"/>
                                      </p:to>
                                    </p:set>
                                    <p:animEffect transition="in" filter="box(in)">
                                      <p:cBhvr>
                                        <p:cTn id="22" dur="500"/>
                                        <p:tgtEl>
                                          <p:spTgt spid="149511">
                                            <p:txEl>
                                              <p:pRg st="6" end="6"/>
                                            </p:txEl>
                                          </p:spTgt>
                                        </p:tgtEl>
                                      </p:cBhvr>
                                    </p:animEffect>
                                  </p:childTnLst>
                                </p:cTn>
                              </p:par>
                              <p:par>
                                <p:cTn id="23" presetID="4" presetClass="entr" presetSubtype="16" fill="hold" nodeType="withEffect">
                                  <p:stCondLst>
                                    <p:cond delay="0"/>
                                  </p:stCondLst>
                                  <p:childTnLst>
                                    <p:set>
                                      <p:cBhvr>
                                        <p:cTn id="24" dur="1" fill="hold">
                                          <p:stCondLst>
                                            <p:cond delay="0"/>
                                          </p:stCondLst>
                                        </p:cTn>
                                        <p:tgtEl>
                                          <p:spTgt spid="149511">
                                            <p:txEl>
                                              <p:pRg st="7" end="7"/>
                                            </p:txEl>
                                          </p:spTgt>
                                        </p:tgtEl>
                                        <p:attrNameLst>
                                          <p:attrName>style.visibility</p:attrName>
                                        </p:attrNameLst>
                                      </p:cBhvr>
                                      <p:to>
                                        <p:strVal val="visible"/>
                                      </p:to>
                                    </p:set>
                                    <p:animEffect transition="in" filter="box(in)">
                                      <p:cBhvr>
                                        <p:cTn id="25" dur="500"/>
                                        <p:tgtEl>
                                          <p:spTgt spid="149511">
                                            <p:txEl>
                                              <p:pRg st="7" end="7"/>
                                            </p:txEl>
                                          </p:spTgt>
                                        </p:tgtEl>
                                      </p:cBhvr>
                                    </p:animEffect>
                                  </p:childTnLst>
                                </p:cTn>
                              </p:par>
                              <p:par>
                                <p:cTn id="26" presetID="4" presetClass="entr" presetSubtype="16" fill="hold" nodeType="withEffect">
                                  <p:stCondLst>
                                    <p:cond delay="0"/>
                                  </p:stCondLst>
                                  <p:childTnLst>
                                    <p:set>
                                      <p:cBhvr>
                                        <p:cTn id="27" dur="1" fill="hold">
                                          <p:stCondLst>
                                            <p:cond delay="0"/>
                                          </p:stCondLst>
                                        </p:cTn>
                                        <p:tgtEl>
                                          <p:spTgt spid="149511">
                                            <p:txEl>
                                              <p:pRg st="8" end="8"/>
                                            </p:txEl>
                                          </p:spTgt>
                                        </p:tgtEl>
                                        <p:attrNameLst>
                                          <p:attrName>style.visibility</p:attrName>
                                        </p:attrNameLst>
                                      </p:cBhvr>
                                      <p:to>
                                        <p:strVal val="visible"/>
                                      </p:to>
                                    </p:set>
                                    <p:animEffect transition="in" filter="box(in)">
                                      <p:cBhvr>
                                        <p:cTn id="28" dur="500"/>
                                        <p:tgtEl>
                                          <p:spTgt spid="149511">
                                            <p:txEl>
                                              <p:pRg st="8" end="8"/>
                                            </p:txEl>
                                          </p:spTgt>
                                        </p:tgtEl>
                                      </p:cBhvr>
                                    </p:animEffect>
                                  </p:childTnLst>
                                </p:cTn>
                              </p:par>
                              <p:par>
                                <p:cTn id="29" presetID="4" presetClass="entr" presetSubtype="16" fill="hold" nodeType="withEffect">
                                  <p:stCondLst>
                                    <p:cond delay="0"/>
                                  </p:stCondLst>
                                  <p:childTnLst>
                                    <p:set>
                                      <p:cBhvr>
                                        <p:cTn id="30" dur="1" fill="hold">
                                          <p:stCondLst>
                                            <p:cond delay="0"/>
                                          </p:stCondLst>
                                        </p:cTn>
                                        <p:tgtEl>
                                          <p:spTgt spid="149511">
                                            <p:txEl>
                                              <p:pRg st="9" end="9"/>
                                            </p:txEl>
                                          </p:spTgt>
                                        </p:tgtEl>
                                        <p:attrNameLst>
                                          <p:attrName>style.visibility</p:attrName>
                                        </p:attrNameLst>
                                      </p:cBhvr>
                                      <p:to>
                                        <p:strVal val="visible"/>
                                      </p:to>
                                    </p:set>
                                    <p:animEffect transition="in" filter="box(in)">
                                      <p:cBhvr>
                                        <p:cTn id="31" dur="500"/>
                                        <p:tgtEl>
                                          <p:spTgt spid="149511">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2"/>
</p:tagLst>
</file>

<file path=ppt/tags/tag10.xml><?xml version="1.0" encoding="utf-8"?>
<p:tagLst xmlns:a="http://schemas.openxmlformats.org/drawingml/2006/main" xmlns:r="http://schemas.openxmlformats.org/officeDocument/2006/relationships" xmlns:p="http://schemas.openxmlformats.org/presentationml/2006/main">
  <p:tag name="TIMING" val="|0.7|4.3|0.8|1.2|1.1|1.3"/>
</p:tagLst>
</file>

<file path=ppt/tags/tag11.xml><?xml version="1.0" encoding="utf-8"?>
<p:tagLst xmlns:a="http://schemas.openxmlformats.org/drawingml/2006/main" xmlns:r="http://schemas.openxmlformats.org/officeDocument/2006/relationships" xmlns:p="http://schemas.openxmlformats.org/presentationml/2006/main">
  <p:tag name="TIMING" val="|2.5|2.5|1.4|1.9"/>
</p:tagLst>
</file>

<file path=ppt/tags/tag12.xml><?xml version="1.0" encoding="utf-8"?>
<p:tagLst xmlns:a="http://schemas.openxmlformats.org/drawingml/2006/main" xmlns:r="http://schemas.openxmlformats.org/officeDocument/2006/relationships" xmlns:p="http://schemas.openxmlformats.org/presentationml/2006/main">
  <p:tag name="TIMING" val="|0.2"/>
</p:tagLst>
</file>

<file path=ppt/tags/tag13.xml><?xml version="1.0" encoding="utf-8"?>
<p:tagLst xmlns:a="http://schemas.openxmlformats.org/drawingml/2006/main" xmlns:r="http://schemas.openxmlformats.org/officeDocument/2006/relationships" xmlns:p="http://schemas.openxmlformats.org/presentationml/2006/main">
  <p:tag name="TIMING" val="|0.1|6.6|2.7"/>
</p:tagLst>
</file>

<file path=ppt/tags/tag2.xml><?xml version="1.0" encoding="utf-8"?>
<p:tagLst xmlns:a="http://schemas.openxmlformats.org/drawingml/2006/main" xmlns:r="http://schemas.openxmlformats.org/officeDocument/2006/relationships" xmlns:p="http://schemas.openxmlformats.org/presentationml/2006/main">
  <p:tag name="TIMING" val="|0."/>
</p:tagLst>
</file>

<file path=ppt/tags/tag3.xml><?xml version="1.0" encoding="utf-8"?>
<p:tagLst xmlns:a="http://schemas.openxmlformats.org/drawingml/2006/main" xmlns:r="http://schemas.openxmlformats.org/officeDocument/2006/relationships" xmlns:p="http://schemas.openxmlformats.org/presentationml/2006/main">
  <p:tag name="TIMING" val="|0.1|7.|13.2"/>
</p:tagLst>
</file>

<file path=ppt/tags/tag4.xml><?xml version="1.0" encoding="utf-8"?>
<p:tagLst xmlns:a="http://schemas.openxmlformats.org/drawingml/2006/main" xmlns:r="http://schemas.openxmlformats.org/officeDocument/2006/relationships" xmlns:p="http://schemas.openxmlformats.org/presentationml/2006/main">
  <p:tag name="TIMING" val="|0.1|25.2|1.3"/>
</p:tagLst>
</file>

<file path=ppt/tags/tag5.xml><?xml version="1.0" encoding="utf-8"?>
<p:tagLst xmlns:a="http://schemas.openxmlformats.org/drawingml/2006/main" xmlns:r="http://schemas.openxmlformats.org/officeDocument/2006/relationships" xmlns:p="http://schemas.openxmlformats.org/presentationml/2006/main">
  <p:tag name="TIMING" val="|0.4|23.5"/>
</p:tagLst>
</file>

<file path=ppt/tags/tag6.xml><?xml version="1.0" encoding="utf-8"?>
<p:tagLst xmlns:a="http://schemas.openxmlformats.org/drawingml/2006/main" xmlns:r="http://schemas.openxmlformats.org/officeDocument/2006/relationships" xmlns:p="http://schemas.openxmlformats.org/presentationml/2006/main">
  <p:tag name="TIMING" val="|0.1|17.8|0.8"/>
</p:tagLst>
</file>

<file path=ppt/tags/tag7.xml><?xml version="1.0" encoding="utf-8"?>
<p:tagLst xmlns:a="http://schemas.openxmlformats.org/drawingml/2006/main" xmlns:r="http://schemas.openxmlformats.org/officeDocument/2006/relationships" xmlns:p="http://schemas.openxmlformats.org/presentationml/2006/main">
  <p:tag name="TIMING" val="|0.3"/>
</p:tagLst>
</file>

<file path=ppt/tags/tag8.xml><?xml version="1.0" encoding="utf-8"?>
<p:tagLst xmlns:a="http://schemas.openxmlformats.org/drawingml/2006/main" xmlns:r="http://schemas.openxmlformats.org/officeDocument/2006/relationships" xmlns:p="http://schemas.openxmlformats.org/presentationml/2006/main">
  <p:tag name="TIMING" val="|0.7|1.|4.3|4."/>
</p:tagLst>
</file>

<file path=ppt/tags/tag9.xml><?xml version="1.0" encoding="utf-8"?>
<p:tagLst xmlns:a="http://schemas.openxmlformats.org/drawingml/2006/main" xmlns:r="http://schemas.openxmlformats.org/officeDocument/2006/relationships" xmlns:p="http://schemas.openxmlformats.org/presentationml/2006/main">
  <p:tag name="TIMING" val="|0.5|18.6|12.6"/>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9793</TotalTime>
  <Words>816</Words>
  <Application>Microsoft Office PowerPoint</Application>
  <PresentationFormat>On-screen Show (4:3)</PresentationFormat>
  <Paragraphs>103</Paragraphs>
  <Slides>19</Slides>
  <Notes>3</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19</vt:i4>
      </vt:variant>
    </vt:vector>
  </HeadingPairs>
  <TitlesOfParts>
    <vt:vector size="30" baseType="lpstr">
      <vt:lpstr>Arial</vt:lpstr>
      <vt:lpstr>Arial Narrow</vt:lpstr>
      <vt:lpstr>Calibri</vt:lpstr>
      <vt:lpstr>Copperplate Gothic Bold</vt:lpstr>
      <vt:lpstr>Copperplate Gothic Light</vt:lpstr>
      <vt:lpstr>Lucida Calligraphy</vt:lpstr>
      <vt:lpstr>Myriad Pro Cond</vt:lpstr>
      <vt:lpstr>Wingdings</vt:lpstr>
      <vt:lpstr>1_Office Theme</vt:lpstr>
      <vt:lpstr>Custom Design</vt:lpstr>
      <vt:lpstr>Photo Editor Photo</vt:lpstr>
      <vt:lpstr>PowerPoint Presentation</vt:lpstr>
      <vt:lpstr>Training </vt:lpstr>
      <vt:lpstr>PURPOSE</vt:lpstr>
      <vt:lpstr>SIGNS AND TAGS</vt:lpstr>
      <vt:lpstr>PROCEDURES FOR LOCKOUT / TAGOUT </vt:lpstr>
      <vt:lpstr>PROCEDURES FOR LOCKOUT / TAGOUT</vt:lpstr>
      <vt:lpstr>PROCEDURES FOR LOCKOUT / TAGOUT</vt:lpstr>
      <vt:lpstr>PROCEDURES FOR LOCKOUT / TAGOUT</vt:lpstr>
      <vt:lpstr>PROCEDURES FOR LOCKOUT / TAGOUT</vt:lpstr>
      <vt:lpstr>LOCKOUT/TAGOUT OF MC2000 TEST STAND</vt:lpstr>
      <vt:lpstr>COMMON ELECTRICAL CONNECTOR PLUG</vt:lpstr>
      <vt:lpstr>VALVE LOCKOUT DEVICES</vt:lpstr>
      <vt:lpstr>OTHER ELECTRICAL LOCKOUTS</vt:lpstr>
      <vt:lpstr>SOME TAG LOCKS AND TAGS</vt:lpstr>
      <vt:lpstr>PowerPoint Presentation</vt:lpstr>
      <vt:lpstr>Tagging Procedures</vt:lpstr>
      <vt:lpstr>PowerPoint Presentation</vt:lpstr>
      <vt:lpstr>PowerPoint Presentation</vt:lpstr>
      <vt:lpstr>PowerPoint Presentation</vt:lpstr>
    </vt:vector>
  </TitlesOfParts>
  <Company>argus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Quantz</dc:creator>
  <cp:lastModifiedBy>Calvin Rieb</cp:lastModifiedBy>
  <cp:revision>503</cp:revision>
  <cp:lastPrinted>2012-04-10T15:40:11Z</cp:lastPrinted>
  <dcterms:created xsi:type="dcterms:W3CDTF">2012-03-14T15:01:57Z</dcterms:created>
  <dcterms:modified xsi:type="dcterms:W3CDTF">2015-07-09T18:26:36Z</dcterms:modified>
</cp:coreProperties>
</file>