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3" r:id="rId1"/>
    <p:sldMasterId id="2147483660" r:id="rId2"/>
  </p:sldMasterIdLst>
  <p:notesMasterIdLst>
    <p:notesMasterId r:id="rId22"/>
  </p:notesMasterIdLst>
  <p:sldIdLst>
    <p:sldId id="285" r:id="rId3"/>
    <p:sldId id="354" r:id="rId4"/>
    <p:sldId id="337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38" r:id="rId20"/>
    <p:sldId id="297" r:id="rId21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500"/>
    <a:srgbClr val="FF6600"/>
    <a:srgbClr val="FF0000"/>
    <a:srgbClr val="FF3300"/>
    <a:srgbClr val="773B7F"/>
    <a:srgbClr val="0057A7"/>
    <a:srgbClr val="3E7CB4"/>
    <a:srgbClr val="5C93C7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129" autoAdjust="0"/>
    <p:restoredTop sz="94660"/>
  </p:normalViewPr>
  <p:slideViewPr>
    <p:cSldViewPr>
      <p:cViewPr varScale="1">
        <p:scale>
          <a:sx n="92" d="100"/>
          <a:sy n="92" d="100"/>
        </p:scale>
        <p:origin x="18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50" d="100"/>
          <a:sy n="150" d="100"/>
        </p:scale>
        <p:origin x="-2388" y="1818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C9D1C-2D59-4C98-AA49-7BC4EC469AF9}" type="datetimeFigureOut">
              <a:rPr lang="en-US" smtClean="0"/>
              <a:pPr/>
              <a:t>7/9/2015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57AF-382A-4A64-9BCD-B9BDACDB5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719D-043D-483D-8168-69BFCE2168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7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Hearing loss #1 disability &amp; cost to</a:t>
            </a:r>
            <a:r>
              <a:rPr lang="en-US" baseline="0" dirty="0" smtClean="0"/>
              <a:t> tax payers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Must have hearing conservation</a:t>
            </a:r>
            <a:r>
              <a:rPr lang="en-US" baseline="0" dirty="0" smtClean="0"/>
              <a:t> training on an annual basis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aseline="0" dirty="0" smtClean="0"/>
              <a:t>3. Affects of noise: a. </a:t>
            </a:r>
            <a:r>
              <a:rPr lang="en-US" dirty="0" smtClean="0">
                <a:latin typeface="Comic Sans MS" pitchFamily="66" charset="0"/>
              </a:rPr>
              <a:t>Difficulty </a:t>
            </a:r>
            <a:r>
              <a:rPr lang="en-US" u="sng" dirty="0" smtClean="0">
                <a:latin typeface="Comic Sans MS" pitchFamily="66" charset="0"/>
              </a:rPr>
              <a:t>understanding </a:t>
            </a:r>
            <a:r>
              <a:rPr lang="en-US" dirty="0" smtClean="0">
                <a:latin typeface="Comic Sans MS" pitchFamily="66" charset="0"/>
              </a:rPr>
              <a:t>conversation, particularly in background noise…high frequency hearing loss affects ability to hear consonants.  Quality of environmental sound is diminished. b. ”Ringing in Ears” – tinnitus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aseline="0" dirty="0" smtClean="0"/>
          </a:p>
          <a:p>
            <a:r>
              <a:rPr lang="en-US" baseline="0" dirty="0" smtClean="0"/>
              <a:t>4. Types of Protection: earplugs (pre-formed &amp; hand-formed), noise muffs, helmets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5. Why we do audiograms- Important to receive f</a:t>
            </a:r>
            <a:r>
              <a:rPr lang="en-US" dirty="0" smtClean="0">
                <a:latin typeface="Comic Sans MS" pitchFamily="66" charset="0"/>
              </a:rPr>
              <a:t>eedback</a:t>
            </a:r>
            <a:r>
              <a:rPr lang="en-US" baseline="0" dirty="0" smtClean="0">
                <a:latin typeface="Comic Sans MS" pitchFamily="66" charset="0"/>
              </a:rPr>
              <a:t> before</a:t>
            </a:r>
            <a:r>
              <a:rPr lang="en-US" dirty="0" smtClean="0">
                <a:latin typeface="Comic Sans MS" pitchFamily="66" charset="0"/>
              </a:rPr>
              <a:t> it becomes a problem….not five years down the road when it definitely is 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1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719D-043D-483D-8168-69BFCE2168B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7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5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5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1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7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44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7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0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2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6200"/>
            <a:ext cx="5715000" cy="83820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rgbClr val="FF33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MASTER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6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2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4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33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6200"/>
            <a:ext cx="57912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yriad Pro Cond" pitchFamily="34" charset="0"/>
              </a:defRPr>
            </a:lvl1pPr>
          </a:lstStyle>
          <a:p>
            <a:r>
              <a:rPr lang="en-US" dirty="0" smtClean="0"/>
              <a:t>Template Header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>
          <a:xfrm>
            <a:off x="3200400" y="76200"/>
            <a:ext cx="5715000" cy="8382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Myriad Pro Cond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57A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6858000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05800" y="6400800"/>
            <a:ext cx="838200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240" y="6233160"/>
            <a:ext cx="737826" cy="5486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611778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600" spc="30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©2014 PROFESSIONAL RESOURCES</a:t>
            </a:r>
            <a:r>
              <a:rPr lang="en-US" sz="600" spc="300" baseline="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 IN SYSTEM MANAGEMENT, LLC</a:t>
            </a:r>
            <a:r>
              <a:rPr lang="en-US" sz="600" spc="30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  | 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16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-ARGUS Internal use Only-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3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0t0_LuOHb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9098962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ealth\Shared\Corporate\Marketing\Images\Above the Clouds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8453" t="15948" b="157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295400"/>
            <a:ext cx="91758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/>
              <a:t>Hearing Conservation / Noise Exposure</a:t>
            </a:r>
          </a:p>
          <a:p>
            <a:pPr algn="ctr"/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SAFETY TRAINING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799" y="682256"/>
            <a:ext cx="6190361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82256"/>
            <a:ext cx="838200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541865"/>
            <a:ext cx="9144000" cy="316135"/>
          </a:xfrm>
          <a:prstGeom prst="rect">
            <a:avLst/>
          </a:prstGeom>
          <a:solidFill>
            <a:srgbClr val="EE2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7A7"/>
              </a:solidFill>
            </a:endParaRPr>
          </a:p>
        </p:txBody>
      </p:sp>
      <p:pic>
        <p:nvPicPr>
          <p:cNvPr id="1028" name="Picture 4" descr="\\stealth\Shared\Corporate\Marketing\2013 MKT WIP\Branding\Colors &amp; Blocks\PRISM Orange_ Bloc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20916"/>
            <a:ext cx="9144000" cy="204181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04800"/>
            <a:ext cx="1431314" cy="10643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611779"/>
            <a:ext cx="9163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©2014 PROFESSIONAL RESOURCES IN SYSTEM MANAGEMENT, LLC  | 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126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92150" y="768350"/>
            <a:ext cx="7759700" cy="524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54075" y="989013"/>
            <a:ext cx="74374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NOISE INDUCED HEARING LOSS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54075" y="1874838"/>
            <a:ext cx="4784003" cy="31059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buSzPct val="100000"/>
              <a:buFontTx/>
              <a:buChar char="•"/>
            </a:pPr>
            <a:r>
              <a:rPr lang="en-US" sz="2000" dirty="0"/>
              <a:t> Temporary Threshold Shift (TTS):</a:t>
            </a:r>
          </a:p>
          <a:p>
            <a:pPr algn="l"/>
            <a:r>
              <a:rPr lang="en-US" sz="2000" dirty="0"/>
              <a:t>   Single exposure to noise, hearing recovers</a:t>
            </a:r>
          </a:p>
          <a:p>
            <a:pPr algn="l"/>
            <a:r>
              <a:rPr lang="en-US" sz="2000" dirty="0"/>
              <a:t>   within a few minutes to hours.  </a:t>
            </a:r>
          </a:p>
          <a:p>
            <a:pPr algn="l"/>
            <a:r>
              <a:rPr lang="en-US" sz="2000" dirty="0"/>
              <a:t>   Symptoms:  Fullness, tinnitus (ringing)</a:t>
            </a:r>
          </a:p>
          <a:p>
            <a:pPr algn="l"/>
            <a:endParaRPr lang="en-US" sz="2000" dirty="0"/>
          </a:p>
          <a:p>
            <a:pPr algn="l">
              <a:buSzPct val="100000"/>
              <a:buFontTx/>
              <a:buChar char="•"/>
            </a:pPr>
            <a:r>
              <a:rPr lang="en-US" sz="2000" dirty="0"/>
              <a:t> Permanent Threshold Shift (PTS):</a:t>
            </a:r>
          </a:p>
          <a:p>
            <a:pPr algn="l"/>
            <a:r>
              <a:rPr lang="en-US" sz="2000" dirty="0"/>
              <a:t>   No/partial recovery.  Hearing loss remains.</a:t>
            </a:r>
          </a:p>
          <a:p>
            <a:pPr algn="l"/>
            <a:r>
              <a:rPr lang="en-US" sz="2000" dirty="0"/>
              <a:t>   Treatment:  Hearing Aids</a:t>
            </a:r>
          </a:p>
          <a:p>
            <a:pPr algn="l"/>
            <a:endParaRPr lang="en-US" dirty="0"/>
          </a:p>
          <a:p>
            <a:pPr algn="l"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92150" y="692150"/>
            <a:ext cx="7759700" cy="547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14425" y="989013"/>
            <a:ext cx="691673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CHARACTERISTICS OF NOISE</a:t>
            </a:r>
          </a:p>
          <a:p>
            <a:r>
              <a:rPr lang="en-US" sz="3600" b="1"/>
              <a:t>INDUCED HEARING LOSS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09800" y="2590800"/>
            <a:ext cx="1828194" cy="22442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buSzPct val="100000"/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Painless</a:t>
            </a:r>
          </a:p>
          <a:p>
            <a:pPr algn="l">
              <a:buSzPct val="100000"/>
              <a:buFontTx/>
              <a:buChar char="•"/>
            </a:pPr>
            <a:endParaRPr lang="en-US" sz="2000" dirty="0"/>
          </a:p>
          <a:p>
            <a:pPr algn="l">
              <a:buSzPct val="100000"/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Progressive</a:t>
            </a:r>
          </a:p>
          <a:p>
            <a:pPr algn="l">
              <a:buSzPct val="100000"/>
              <a:buFontTx/>
              <a:buChar char="•"/>
            </a:pPr>
            <a:endParaRPr lang="en-US" sz="2000" dirty="0"/>
          </a:p>
          <a:p>
            <a:pPr algn="l">
              <a:buSzPct val="100000"/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Permanent</a:t>
            </a:r>
          </a:p>
          <a:p>
            <a:pPr algn="l">
              <a:buSzPct val="100000"/>
              <a:buFontTx/>
              <a:buChar char="•"/>
            </a:pPr>
            <a:endParaRPr lang="en-US" sz="2000" dirty="0"/>
          </a:p>
          <a:p>
            <a:pPr algn="l">
              <a:buSzPct val="100000"/>
              <a:buFontTx/>
              <a:buChar char="•"/>
            </a:pPr>
            <a:r>
              <a:rPr lang="en-US" sz="2000" dirty="0"/>
              <a:t> PREVENTABLE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8350" y="844550"/>
            <a:ext cx="7607300" cy="516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825625" y="1431925"/>
            <a:ext cx="5187950" cy="29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/>
              <a:t>RULE OF THUMB</a:t>
            </a:r>
          </a:p>
          <a:p>
            <a:endParaRPr lang="en-US" sz="3600" b="1"/>
          </a:p>
          <a:p>
            <a:endParaRPr lang="en-US" sz="3600"/>
          </a:p>
          <a:p>
            <a:r>
              <a:rPr lang="en-US" sz="3600"/>
              <a:t>If you have to SHOUT, it’s</a:t>
            </a:r>
          </a:p>
          <a:p>
            <a:r>
              <a:rPr lang="en-US" sz="3600"/>
              <a:t>too LOUD!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692150"/>
            <a:ext cx="8064500" cy="547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685800"/>
            <a:ext cx="83058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3600" b="1" dirty="0"/>
              <a:t>COMPONENTS OF THE </a:t>
            </a:r>
            <a:r>
              <a:rPr lang="en-US" sz="3600" b="1" dirty="0" smtClean="0"/>
              <a:t>HEARING CONSERVATION POGRAM</a:t>
            </a:r>
            <a:endParaRPr lang="en-US" sz="3600" b="1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06261" y="2103438"/>
            <a:ext cx="3165739" cy="2705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Noise Hazard Identification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Engineering Controls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Hearing Protection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Monitoring </a:t>
            </a:r>
            <a:r>
              <a:rPr lang="en-US" sz="2000" dirty="0" err="1"/>
              <a:t>Audiometry</a:t>
            </a:r>
            <a:endParaRPr lang="en-US" sz="2000" dirty="0"/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Annual Health Education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Enforcement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Program 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9750" y="615950"/>
            <a:ext cx="8064500" cy="547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08025" y="912813"/>
            <a:ext cx="77295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NOISE HAZARD IDENTIFICATION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50924" y="1874838"/>
            <a:ext cx="6035675" cy="2213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buSzPct val="100000"/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Noise surveys and site visits conducted</a:t>
            </a:r>
          </a:p>
          <a:p>
            <a:pPr algn="l"/>
            <a:r>
              <a:rPr lang="en-US" sz="2000" dirty="0"/>
              <a:t>   by industrial hygiene.</a:t>
            </a:r>
          </a:p>
          <a:p>
            <a:pPr algn="l"/>
            <a:endParaRPr lang="en-US" dirty="0"/>
          </a:p>
          <a:p>
            <a:pPr algn="l">
              <a:buSzPct val="100000"/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When noise levels exceed </a:t>
            </a:r>
            <a:r>
              <a:rPr lang="en-US" sz="2000" dirty="0" smtClean="0"/>
              <a:t>OSHA</a:t>
            </a:r>
            <a:endParaRPr lang="en-US" sz="2000" dirty="0"/>
          </a:p>
          <a:p>
            <a:pPr algn="l"/>
            <a:r>
              <a:rPr lang="en-US" sz="2000" dirty="0"/>
              <a:t>   standards, noise signs/decals must be</a:t>
            </a:r>
          </a:p>
          <a:p>
            <a:pPr algn="l"/>
            <a:r>
              <a:rPr lang="en-US" sz="2000" dirty="0"/>
              <a:t>   posted in area (unit commander or</a:t>
            </a:r>
          </a:p>
          <a:p>
            <a:pPr algn="l"/>
            <a:r>
              <a:rPr lang="en-US" sz="2000" dirty="0"/>
              <a:t>   supervisor responsibility).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0" y="615950"/>
            <a:ext cx="8140700" cy="554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12875" y="912813"/>
            <a:ext cx="61674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ENGINEERING CONTROLS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72314" y="1862410"/>
            <a:ext cx="2509086" cy="3090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Lubrication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Control Vibration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Increase Damping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Use of Mufflers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Enclosing Machines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Use Baffles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Isolate the Operator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Proper Maintenance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92150" y="692150"/>
            <a:ext cx="7835900" cy="539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76325" y="989013"/>
            <a:ext cx="71453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HEARING PROTECTION TYPES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03325" y="2027238"/>
            <a:ext cx="10912475" cy="1782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Ear plugs (hand formed, </a:t>
            </a:r>
            <a:r>
              <a:rPr lang="en-US" sz="2000" dirty="0" smtClean="0"/>
              <a:t>pre-formed, silicon </a:t>
            </a:r>
            <a:r>
              <a:rPr lang="en-US" sz="2000" dirty="0"/>
              <a:t>or custom)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Ear canal caps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Noise muffs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2000" dirty="0"/>
              <a:t> Helmets (</a:t>
            </a:r>
            <a:r>
              <a:rPr lang="en-US" sz="2000" dirty="0" smtClean="0"/>
              <a:t>HGU-56P or other approved aviation helmet)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5950" y="615950"/>
            <a:ext cx="7835900" cy="547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384425" y="760413"/>
            <a:ext cx="40719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RESPONSIBILITY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1462088"/>
            <a:ext cx="8001000" cy="3598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ALL personnel working in </a:t>
            </a:r>
            <a:r>
              <a:rPr lang="en-US" sz="2400" dirty="0" smtClean="0"/>
              <a:t>noise hazardous </a:t>
            </a:r>
            <a:r>
              <a:rPr lang="en-US" sz="2400" dirty="0"/>
              <a:t>areas must have </a:t>
            </a:r>
            <a:r>
              <a:rPr lang="en-US" sz="2400" dirty="0" smtClean="0"/>
              <a:t>hearing protection </a:t>
            </a:r>
            <a:r>
              <a:rPr lang="en-US" sz="2400" dirty="0"/>
              <a:t>with them at all times</a:t>
            </a:r>
            <a:r>
              <a:rPr lang="en-US" sz="2400" dirty="0" smtClean="0"/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endParaRPr lang="en-US" sz="800" dirty="0"/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Hearing protection is issued at </a:t>
            </a:r>
            <a:r>
              <a:rPr lang="en-US" sz="2400" dirty="0" smtClean="0"/>
              <a:t>no charge </a:t>
            </a:r>
            <a:r>
              <a:rPr lang="en-US" sz="2400" dirty="0"/>
              <a:t>to </a:t>
            </a:r>
            <a:r>
              <a:rPr lang="en-US" sz="2400" dirty="0" smtClean="0"/>
              <a:t>all personnel.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800" dirty="0"/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Unit hearing conservation </a:t>
            </a:r>
            <a:r>
              <a:rPr lang="en-US" sz="2400" dirty="0" smtClean="0"/>
              <a:t>manager MUST </a:t>
            </a:r>
            <a:r>
              <a:rPr lang="en-US" sz="2400" dirty="0"/>
              <a:t>maintain an adequate </a:t>
            </a:r>
            <a:r>
              <a:rPr lang="en-US" sz="2400" dirty="0" smtClean="0"/>
              <a:t>supply of </a:t>
            </a:r>
            <a:r>
              <a:rPr lang="en-US" sz="2400" dirty="0"/>
              <a:t>hearing protection</a:t>
            </a:r>
            <a:r>
              <a:rPr lang="en-US" sz="2400" dirty="0" smtClean="0"/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endParaRPr lang="en-US" sz="800" dirty="0"/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INDIVIDUAL responsibility to </a:t>
            </a:r>
            <a:r>
              <a:rPr lang="en-US" sz="2400" dirty="0" smtClean="0"/>
              <a:t>wear hearing </a:t>
            </a:r>
            <a:r>
              <a:rPr lang="en-US" sz="2400" dirty="0"/>
              <a:t>protection.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roup 266"/>
          <p:cNvGrpSpPr>
            <a:grpSpLocks/>
          </p:cNvGrpSpPr>
          <p:nvPr/>
        </p:nvGrpSpPr>
        <p:grpSpPr bwMode="auto">
          <a:xfrm>
            <a:off x="-228600" y="-92075"/>
            <a:ext cx="9601200" cy="7102475"/>
            <a:chOff x="108704063" y="108746925"/>
            <a:chExt cx="2962275" cy="2876550"/>
          </a:xfrm>
        </p:grpSpPr>
        <p:sp>
          <p:nvSpPr>
            <p:cNvPr id="1291" name="Rectangle 267" hidden="1"/>
            <p:cNvSpPr>
              <a:spLocks noChangeArrowheads="1"/>
            </p:cNvSpPr>
            <p:nvPr/>
          </p:nvSpPr>
          <p:spPr bwMode="auto">
            <a:xfrm>
              <a:off x="108704063" y="108746925"/>
              <a:ext cx="2962275" cy="28765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92" name="Group 268"/>
            <p:cNvGrpSpPr>
              <a:grpSpLocks/>
            </p:cNvGrpSpPr>
            <p:nvPr/>
          </p:nvGrpSpPr>
          <p:grpSpPr bwMode="auto">
            <a:xfrm>
              <a:off x="108704063" y="108746925"/>
              <a:ext cx="2962275" cy="2876550"/>
              <a:chOff x="108704063" y="108746925"/>
              <a:chExt cx="2962275" cy="2876550"/>
            </a:xfrm>
          </p:grpSpPr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108704063" y="10874692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006699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94" name="Group 270"/>
              <p:cNvGrpSpPr>
                <a:grpSpLocks/>
              </p:cNvGrpSpPr>
              <p:nvPr/>
            </p:nvGrpSpPr>
            <p:grpSpPr bwMode="auto">
              <a:xfrm>
                <a:off x="108758416" y="108789784"/>
                <a:ext cx="2853562" cy="2790833"/>
                <a:chOff x="108758416" y="108789784"/>
                <a:chExt cx="2853562" cy="2790833"/>
              </a:xfrm>
            </p:grpSpPr>
            <p:pic>
              <p:nvPicPr>
                <p:cNvPr id="1295" name="Picture 271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6" name="Picture 272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117976" y="108789784"/>
                  <a:ext cx="361642" cy="363358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7" name="Picture 273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477536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8" name="Picture 274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837095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9" name="Picture 275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185420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0" name="Picture 276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544979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1" name="Picture 277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0913349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2" name="Picture 278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09477210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3" name="Picture 279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09820923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4" name="Picture 280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1017179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5" name="Picture 281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10515510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6" name="Picture 282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906622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7" name="Picture 283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8" name="Picture 284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0913349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9" name="Picture 285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09477210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0" name="Picture 286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09820923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1" name="Picture 287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5" y="110171798"/>
                  <a:ext cx="361643" cy="363360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2" name="Picture 288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5" y="110515511"/>
                  <a:ext cx="361643" cy="363360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3" name="Picture 289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1087354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4" name="Picture 290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7" y="111217259"/>
                  <a:ext cx="361641" cy="363358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5" name="Picture 291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117976" y="111217257"/>
                  <a:ext cx="361642" cy="363358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6" name="Picture 292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477536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7" name="Picture 293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837095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8" name="Picture 294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185420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9" name="Picture 295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544979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20" name="Picture 296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906622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21" name="Picture 297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1087354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22" name="Picture 298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323" name="Rectangle 299"/>
              <p:cNvSpPr>
                <a:spLocks noChangeArrowheads="1"/>
              </p:cNvSpPr>
              <p:nvPr/>
            </p:nvSpPr>
            <p:spPr bwMode="auto">
              <a:xfrm>
                <a:off x="108863194" y="10889456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006699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24" name="Text Box 300"/>
          <p:cNvSpPr txBox="1">
            <a:spLocks noChangeArrowheads="1" noChangeShapeType="1"/>
          </p:cNvSpPr>
          <p:nvPr/>
        </p:nvSpPr>
        <p:spPr bwMode="auto">
          <a:xfrm>
            <a:off x="663308" y="3509962"/>
            <a:ext cx="7834579" cy="3000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is awarded to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5" name="Text Box 301"/>
          <p:cNvSpPr txBox="1">
            <a:spLocks noChangeArrowheads="1" noChangeShapeType="1"/>
          </p:cNvSpPr>
          <p:nvPr/>
        </p:nvSpPr>
        <p:spPr bwMode="auto">
          <a:xfrm>
            <a:off x="663308" y="1682750"/>
            <a:ext cx="7834579" cy="914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Copperplate Gothic Light" pitchFamily="34" charset="0"/>
                <a:cs typeface="Arial" pitchFamily="34" charset="0"/>
              </a:rPr>
              <a:t>Hearing Conservation / Noise Exposure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pperplate Gothic Light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Safety Training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6" name="Text Box 302"/>
          <p:cNvSpPr txBox="1">
            <a:spLocks noChangeArrowheads="1" noChangeShapeType="1"/>
          </p:cNvSpPr>
          <p:nvPr/>
        </p:nvSpPr>
        <p:spPr bwMode="auto">
          <a:xfrm>
            <a:off x="663308" y="874712"/>
            <a:ext cx="7834579" cy="8001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Certificate of Completion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7" name="Text Box 303"/>
          <p:cNvSpPr txBox="1">
            <a:spLocks noChangeArrowheads="1" noChangeShapeType="1"/>
          </p:cNvSpPr>
          <p:nvPr/>
        </p:nvSpPr>
        <p:spPr bwMode="auto">
          <a:xfrm>
            <a:off x="663308" y="2603500"/>
            <a:ext cx="7834579" cy="4572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pperplate Gothic Light" pitchFamily="34" charset="0"/>
                <a:cs typeface="Arial" pitchFamily="34" charset="0"/>
              </a:rPr>
              <a:t>Computer Based and Instructor Lead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9" name="Text Box 305"/>
          <p:cNvSpPr txBox="1">
            <a:spLocks noChangeArrowheads="1" noChangeShapeType="1"/>
          </p:cNvSpPr>
          <p:nvPr/>
        </p:nvSpPr>
        <p:spPr bwMode="auto">
          <a:xfrm>
            <a:off x="663308" y="3054350"/>
            <a:ext cx="7834579" cy="3000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                                         Date: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0" name="Text Box 306"/>
          <p:cNvSpPr txBox="1">
            <a:spLocks noChangeArrowheads="1" noChangeShapeType="1"/>
          </p:cNvSpPr>
          <p:nvPr/>
        </p:nvSpPr>
        <p:spPr bwMode="auto">
          <a:xfrm>
            <a:off x="510540" y="5246687"/>
            <a:ext cx="2880360" cy="6858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Name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 of Trainer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" name="Line 307"/>
          <p:cNvSpPr>
            <a:spLocks noChangeShapeType="1"/>
          </p:cNvSpPr>
          <p:nvPr/>
        </p:nvSpPr>
        <p:spPr bwMode="auto">
          <a:xfrm>
            <a:off x="548640" y="5130800"/>
            <a:ext cx="2880360" cy="0"/>
          </a:xfrm>
          <a:prstGeom prst="line">
            <a:avLst/>
          </a:prstGeom>
          <a:noFill/>
          <a:ln w="3175" algn="ctr">
            <a:solidFill>
              <a:srgbClr val="5F5F5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" name="Picture 308" descr="PRISM Solutions TM FINAL 0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596" y="4756150"/>
            <a:ext cx="1436980" cy="1216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3200400" y="419100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ealth\Shared\Corporate\Marketing\Images\Above the Clouds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8453" t="15948" b="157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905000"/>
            <a:ext cx="9175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876490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UNEQUALLED EXPERIENCE, INVALUABLE RESULTS.</a:t>
            </a:r>
            <a:endParaRPr lang="en-US" sz="2000" spc="3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41865"/>
            <a:ext cx="9144000" cy="316135"/>
          </a:xfrm>
          <a:prstGeom prst="rect">
            <a:avLst/>
          </a:prstGeom>
          <a:solidFill>
            <a:srgbClr val="EE2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7A7"/>
              </a:solidFill>
            </a:endParaRPr>
          </a:p>
        </p:txBody>
      </p:sp>
      <p:pic>
        <p:nvPicPr>
          <p:cNvPr id="18" name="Picture 4" descr="\\stealth\Shared\Corporate\Marketing\2013 MKT WIP\Branding\Colors &amp; Blocks\PRISM Orange_ Bloc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20916"/>
            <a:ext cx="9144000" cy="204181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971799" y="682256"/>
            <a:ext cx="6190361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" y="682256"/>
            <a:ext cx="838200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04800"/>
            <a:ext cx="1431314" cy="10643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611779"/>
            <a:ext cx="9163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©2014 </a:t>
            </a:r>
            <a:r>
              <a:rPr lang="en-US" sz="1000" spc="3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PROFESSIONAL RESOURCES IN SYSTEM MANAGEMENT, LLC  | 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9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OSHA 29 CFR 1910.95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The employer shall administer a continuing &amp; effective hearing conservation program for employees exposed to 85 dB or more on an average 8 hr/day.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Monitor by instruments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Audiometric Testing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Training must be initial and annual!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C1696B-3769-40A3-B8A8-5FF5A5164FA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Rectangle 2051"/>
          <p:cNvSpPr txBox="1">
            <a:spLocks noChangeArrowheads="1"/>
          </p:cNvSpPr>
          <p:nvPr/>
        </p:nvSpPr>
        <p:spPr>
          <a:xfrm>
            <a:off x="457200" y="4419600"/>
            <a:ext cx="82296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BOTTOM LINE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are exposing yourself to hazardous noise levels unprotected…it’s not a matter of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whether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develop hearing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but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develop hearing loss…the odds are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RARELY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beaten.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OSHA Requirements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To be completed by new employees and on a annual basis.</a:t>
            </a:r>
          </a:p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Training is 2 parts:</a:t>
            </a:r>
          </a:p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</a:rPr>
              <a:t>Hearing Conservation Safety Training Video : 	    	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https://www.youtube.com/watch?v=90t0_LuOHbk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1257300" lvl="2" indent="-342900">
              <a:buNone/>
            </a:pPr>
            <a:endParaRPr lang="en-US" sz="1400" u="sng" dirty="0" smtClean="0"/>
          </a:p>
          <a:p>
            <a:pPr marL="1714500" lvl="3" indent="-342900">
              <a:buFont typeface="+mj-lt"/>
              <a:buAutoNum type="arabicPeriod"/>
            </a:pPr>
            <a:r>
              <a:rPr lang="en-US" sz="1600" u="sng" dirty="0" smtClean="0">
                <a:solidFill>
                  <a:schemeClr val="tx1"/>
                </a:solidFill>
              </a:rPr>
              <a:t>Effects of loud noise on the ears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u="sng" dirty="0" smtClean="0">
                <a:solidFill>
                  <a:schemeClr val="tx1"/>
                </a:solidFill>
              </a:rPr>
              <a:t>Types of hearing protection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u="sng" dirty="0" smtClean="0">
                <a:solidFill>
                  <a:schemeClr val="tx1"/>
                </a:solidFill>
              </a:rPr>
              <a:t>Hazards associated with noise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endParaRPr lang="en-US" sz="1600" dirty="0" smtClean="0"/>
          </a:p>
          <a:p>
            <a:pPr marL="1257300" lvl="2" indent="-34290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2.    On the job training from a supervisor or manager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600" u="sng" dirty="0" smtClean="0">
                <a:solidFill>
                  <a:schemeClr val="tx1"/>
                </a:solidFill>
              </a:rPr>
              <a:t>Complete as necessary </a:t>
            </a:r>
          </a:p>
          <a:p>
            <a:pPr marL="1714500" lvl="3" indent="-342900">
              <a:buNone/>
            </a:pPr>
            <a:endParaRPr lang="en-US" sz="1600" dirty="0" smtClean="0">
              <a:solidFill>
                <a:schemeClr val="tx1"/>
              </a:solidFill>
              <a:hlinkClick r:id="rId4"/>
            </a:endParaRPr>
          </a:p>
          <a:p>
            <a:pPr marL="1714500" lvl="3" indent="-342900">
              <a:buNone/>
            </a:pPr>
            <a:endParaRPr lang="en-US" sz="1400" u="sng" dirty="0" smtClean="0"/>
          </a:p>
          <a:p>
            <a:pPr marL="1257300" lvl="2" indent="-342900">
              <a:buFont typeface="+mj-lt"/>
              <a:buAutoNum type="arabicPeriod"/>
            </a:pPr>
            <a:endParaRPr lang="en-US" sz="9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000" dirty="0" smtClean="0"/>
              <a:t>       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Training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24075" y="1370013"/>
            <a:ext cx="45910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PARTS OF THE EAR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04925" y="2332038"/>
            <a:ext cx="1429880" cy="147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buSzPct val="100000"/>
              <a:buFontTx/>
              <a:buChar char="•"/>
            </a:pPr>
            <a:r>
              <a:rPr lang="en-US" dirty="0"/>
              <a:t> Outer </a:t>
            </a:r>
            <a:r>
              <a:rPr lang="en-US" dirty="0" smtClean="0"/>
              <a:t>Ear</a:t>
            </a:r>
          </a:p>
          <a:p>
            <a:pPr algn="l">
              <a:buSzPct val="100000"/>
            </a:pPr>
            <a:endParaRPr lang="en-US" dirty="0"/>
          </a:p>
          <a:p>
            <a:pPr algn="l">
              <a:buSzPct val="100000"/>
              <a:buFontTx/>
              <a:buChar char="•"/>
            </a:pPr>
            <a:r>
              <a:rPr lang="en-US" dirty="0"/>
              <a:t> Middle </a:t>
            </a:r>
            <a:r>
              <a:rPr lang="en-US" dirty="0" smtClean="0"/>
              <a:t>Ear</a:t>
            </a:r>
          </a:p>
          <a:p>
            <a:pPr algn="l">
              <a:buSzPct val="100000"/>
            </a:pPr>
            <a:endParaRPr lang="en-US" dirty="0"/>
          </a:p>
          <a:p>
            <a:pPr algn="l">
              <a:buSzPct val="100000"/>
              <a:buFontTx/>
              <a:buChar char="•"/>
            </a:pPr>
            <a:r>
              <a:rPr lang="en-US" dirty="0"/>
              <a:t> Inner Ear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92150" y="692150"/>
            <a:ext cx="7835900" cy="547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5734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57340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5581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24200" y="5581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5581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124200" y="5581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85800" y="5581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124200" y="5581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85800" y="5581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124200" y="5581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85800" y="5581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124200" y="5581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4013200" y="357188"/>
            <a:ext cx="247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7772400" y="154305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Auditory</a:t>
            </a:r>
          </a:p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Nerve</a:t>
            </a:r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3200400" y="476250"/>
            <a:ext cx="195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Arial" charset="0"/>
              </a:rPr>
              <a:t>Otolith Organs</a:t>
            </a:r>
          </a:p>
        </p:txBody>
      </p:sp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5240338" y="4833938"/>
            <a:ext cx="221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Arial" charset="0"/>
              </a:rPr>
              <a:t>Eustachian Tube</a:t>
            </a:r>
          </a:p>
        </p:txBody>
      </p:sp>
      <p:sp>
        <p:nvSpPr>
          <p:cNvPr id="4114" name="Rectangle 19"/>
          <p:cNvSpPr>
            <a:spLocks noChangeArrowheads="1"/>
          </p:cNvSpPr>
          <p:nvPr/>
        </p:nvSpPr>
        <p:spPr bwMode="auto">
          <a:xfrm>
            <a:off x="6248400" y="5676900"/>
            <a:ext cx="243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Arial" charset="0"/>
              </a:rPr>
              <a:t>Opening to Throat</a:t>
            </a:r>
          </a:p>
        </p:txBody>
      </p:sp>
      <p:sp>
        <p:nvSpPr>
          <p:cNvPr id="4115" name="Rectangle 20"/>
          <p:cNvSpPr>
            <a:spLocks noChangeArrowheads="1"/>
          </p:cNvSpPr>
          <p:nvPr/>
        </p:nvSpPr>
        <p:spPr bwMode="auto">
          <a:xfrm>
            <a:off x="3505200" y="1009650"/>
            <a:ext cx="1227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Arial" charset="0"/>
              </a:rPr>
              <a:t>Ossicles</a:t>
            </a:r>
          </a:p>
        </p:txBody>
      </p:sp>
      <p:sp>
        <p:nvSpPr>
          <p:cNvPr id="4116" name="Rectangle 21"/>
          <p:cNvSpPr>
            <a:spLocks noChangeArrowheads="1"/>
          </p:cNvSpPr>
          <p:nvPr/>
        </p:nvSpPr>
        <p:spPr bwMode="auto">
          <a:xfrm>
            <a:off x="5235575" y="4110038"/>
            <a:ext cx="146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Arial" charset="0"/>
              </a:rPr>
              <a:t>Middle Ear</a:t>
            </a:r>
          </a:p>
        </p:txBody>
      </p:sp>
      <p:sp>
        <p:nvSpPr>
          <p:cNvPr id="4117" name="Rectangle 22"/>
          <p:cNvSpPr>
            <a:spLocks noChangeArrowheads="1"/>
          </p:cNvSpPr>
          <p:nvPr/>
        </p:nvSpPr>
        <p:spPr bwMode="auto">
          <a:xfrm>
            <a:off x="4156075" y="3805238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Arial" charset="0"/>
              </a:rPr>
              <a:t>Ear Drum</a:t>
            </a:r>
          </a:p>
        </p:txBody>
      </p:sp>
      <p:sp>
        <p:nvSpPr>
          <p:cNvPr id="4118" name="Rectangle 23"/>
          <p:cNvSpPr>
            <a:spLocks noChangeArrowheads="1"/>
          </p:cNvSpPr>
          <p:nvPr/>
        </p:nvSpPr>
        <p:spPr bwMode="auto">
          <a:xfrm>
            <a:off x="2997200" y="4567238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Arial" charset="0"/>
              </a:rPr>
              <a:t>External Ear</a:t>
            </a:r>
          </a:p>
        </p:txBody>
      </p:sp>
      <p:sp>
        <p:nvSpPr>
          <p:cNvPr id="4119" name="Freeform 24"/>
          <p:cNvSpPr>
            <a:spLocks/>
          </p:cNvSpPr>
          <p:nvPr/>
        </p:nvSpPr>
        <p:spPr bwMode="auto">
          <a:xfrm>
            <a:off x="1852613" y="2003425"/>
            <a:ext cx="5870575" cy="2725738"/>
          </a:xfrm>
          <a:custGeom>
            <a:avLst/>
            <a:gdLst>
              <a:gd name="T0" fmla="*/ 191 w 3698"/>
              <a:gd name="T1" fmla="*/ 327 h 1717"/>
              <a:gd name="T2" fmla="*/ 0 w 3698"/>
              <a:gd name="T3" fmla="*/ 1268 h 1717"/>
              <a:gd name="T4" fmla="*/ 948 w 3698"/>
              <a:gd name="T5" fmla="*/ 984 h 1717"/>
              <a:gd name="T6" fmla="*/ 1685 w 3698"/>
              <a:gd name="T7" fmla="*/ 634 h 1717"/>
              <a:gd name="T8" fmla="*/ 2506 w 3698"/>
              <a:gd name="T9" fmla="*/ 798 h 1717"/>
              <a:gd name="T10" fmla="*/ 2886 w 3698"/>
              <a:gd name="T11" fmla="*/ 984 h 1717"/>
              <a:gd name="T12" fmla="*/ 3318 w 3698"/>
              <a:gd name="T13" fmla="*/ 1410 h 1717"/>
              <a:gd name="T14" fmla="*/ 3570 w 3698"/>
              <a:gd name="T15" fmla="*/ 1716 h 1717"/>
              <a:gd name="T16" fmla="*/ 3697 w 3698"/>
              <a:gd name="T17" fmla="*/ 1311 h 1717"/>
              <a:gd name="T18" fmla="*/ 2962 w 3698"/>
              <a:gd name="T19" fmla="*/ 601 h 1717"/>
              <a:gd name="T20" fmla="*/ 2127 w 3698"/>
              <a:gd name="T21" fmla="*/ 109 h 1717"/>
              <a:gd name="T22" fmla="*/ 1063 w 3698"/>
              <a:gd name="T23" fmla="*/ 78 h 1717"/>
              <a:gd name="T24" fmla="*/ 494 w 3698"/>
              <a:gd name="T25" fmla="*/ 0 h 1717"/>
              <a:gd name="T26" fmla="*/ 191 w 3698"/>
              <a:gd name="T27" fmla="*/ 327 h 17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98"/>
              <a:gd name="T43" fmla="*/ 0 h 1717"/>
              <a:gd name="T44" fmla="*/ 3698 w 3698"/>
              <a:gd name="T45" fmla="*/ 1717 h 17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98" h="1717">
                <a:moveTo>
                  <a:pt x="191" y="327"/>
                </a:moveTo>
                <a:lnTo>
                  <a:pt x="0" y="1268"/>
                </a:lnTo>
                <a:lnTo>
                  <a:pt x="948" y="984"/>
                </a:lnTo>
                <a:lnTo>
                  <a:pt x="1685" y="634"/>
                </a:lnTo>
                <a:lnTo>
                  <a:pt x="2506" y="798"/>
                </a:lnTo>
                <a:lnTo>
                  <a:pt x="2886" y="984"/>
                </a:lnTo>
                <a:lnTo>
                  <a:pt x="3318" y="1410"/>
                </a:lnTo>
                <a:lnTo>
                  <a:pt x="3570" y="1716"/>
                </a:lnTo>
                <a:lnTo>
                  <a:pt x="3697" y="1311"/>
                </a:lnTo>
                <a:lnTo>
                  <a:pt x="2962" y="601"/>
                </a:lnTo>
                <a:lnTo>
                  <a:pt x="2127" y="109"/>
                </a:lnTo>
                <a:lnTo>
                  <a:pt x="1063" y="78"/>
                </a:lnTo>
                <a:lnTo>
                  <a:pt x="494" y="0"/>
                </a:lnTo>
                <a:lnTo>
                  <a:pt x="191" y="327"/>
                </a:lnTo>
              </a:path>
            </a:pathLst>
          </a:custGeom>
          <a:solidFill>
            <a:srgbClr val="80201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Freeform 25"/>
          <p:cNvSpPr>
            <a:spLocks/>
          </p:cNvSpPr>
          <p:nvPr/>
        </p:nvSpPr>
        <p:spPr bwMode="auto">
          <a:xfrm>
            <a:off x="984250" y="244475"/>
            <a:ext cx="1320800" cy="5703888"/>
          </a:xfrm>
          <a:custGeom>
            <a:avLst/>
            <a:gdLst>
              <a:gd name="T0" fmla="*/ 807 w 832"/>
              <a:gd name="T1" fmla="*/ 559 h 3593"/>
              <a:gd name="T2" fmla="*/ 706 w 832"/>
              <a:gd name="T3" fmla="*/ 1643 h 3593"/>
              <a:gd name="T4" fmla="*/ 807 w 832"/>
              <a:gd name="T5" fmla="*/ 1884 h 3593"/>
              <a:gd name="T6" fmla="*/ 769 w 832"/>
              <a:gd name="T7" fmla="*/ 2015 h 3593"/>
              <a:gd name="T8" fmla="*/ 807 w 832"/>
              <a:gd name="T9" fmla="*/ 2048 h 3593"/>
              <a:gd name="T10" fmla="*/ 831 w 832"/>
              <a:gd name="T11" fmla="*/ 2070 h 3593"/>
              <a:gd name="T12" fmla="*/ 680 w 832"/>
              <a:gd name="T13" fmla="*/ 2135 h 3593"/>
              <a:gd name="T14" fmla="*/ 491 w 832"/>
              <a:gd name="T15" fmla="*/ 2432 h 3593"/>
              <a:gd name="T16" fmla="*/ 542 w 832"/>
              <a:gd name="T17" fmla="*/ 3306 h 3593"/>
              <a:gd name="T18" fmla="*/ 390 w 832"/>
              <a:gd name="T19" fmla="*/ 3592 h 3593"/>
              <a:gd name="T20" fmla="*/ 252 w 832"/>
              <a:gd name="T21" fmla="*/ 3460 h 3593"/>
              <a:gd name="T22" fmla="*/ 127 w 832"/>
              <a:gd name="T23" fmla="*/ 3209 h 3593"/>
              <a:gd name="T24" fmla="*/ 114 w 832"/>
              <a:gd name="T25" fmla="*/ 2825 h 3593"/>
              <a:gd name="T26" fmla="*/ 64 w 832"/>
              <a:gd name="T27" fmla="*/ 2464 h 3593"/>
              <a:gd name="T28" fmla="*/ 0 w 832"/>
              <a:gd name="T29" fmla="*/ 2212 h 3593"/>
              <a:gd name="T30" fmla="*/ 0 w 832"/>
              <a:gd name="T31" fmla="*/ 1927 h 3593"/>
              <a:gd name="T32" fmla="*/ 39 w 832"/>
              <a:gd name="T33" fmla="*/ 1479 h 3593"/>
              <a:gd name="T34" fmla="*/ 52 w 832"/>
              <a:gd name="T35" fmla="*/ 1249 h 3593"/>
              <a:gd name="T36" fmla="*/ 39 w 832"/>
              <a:gd name="T37" fmla="*/ 834 h 3593"/>
              <a:gd name="T38" fmla="*/ 52 w 832"/>
              <a:gd name="T39" fmla="*/ 470 h 3593"/>
              <a:gd name="T40" fmla="*/ 114 w 832"/>
              <a:gd name="T41" fmla="*/ 263 h 3593"/>
              <a:gd name="T42" fmla="*/ 163 w 832"/>
              <a:gd name="T43" fmla="*/ 142 h 3593"/>
              <a:gd name="T44" fmla="*/ 239 w 832"/>
              <a:gd name="T45" fmla="*/ 55 h 3593"/>
              <a:gd name="T46" fmla="*/ 366 w 832"/>
              <a:gd name="T47" fmla="*/ 0 h 3593"/>
              <a:gd name="T48" fmla="*/ 491 w 832"/>
              <a:gd name="T49" fmla="*/ 22 h 3593"/>
              <a:gd name="T50" fmla="*/ 629 w 832"/>
              <a:gd name="T51" fmla="*/ 186 h 3593"/>
              <a:gd name="T52" fmla="*/ 758 w 832"/>
              <a:gd name="T53" fmla="*/ 395 h 3593"/>
              <a:gd name="T54" fmla="*/ 807 w 832"/>
              <a:gd name="T55" fmla="*/ 493 h 3593"/>
              <a:gd name="T56" fmla="*/ 807 w 832"/>
              <a:gd name="T57" fmla="*/ 559 h 359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32"/>
              <a:gd name="T88" fmla="*/ 0 h 3593"/>
              <a:gd name="T89" fmla="*/ 832 w 832"/>
              <a:gd name="T90" fmla="*/ 3593 h 359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32" h="3593">
                <a:moveTo>
                  <a:pt x="807" y="559"/>
                </a:moveTo>
                <a:lnTo>
                  <a:pt x="706" y="1643"/>
                </a:lnTo>
                <a:lnTo>
                  <a:pt x="807" y="1884"/>
                </a:lnTo>
                <a:lnTo>
                  <a:pt x="769" y="2015"/>
                </a:lnTo>
                <a:lnTo>
                  <a:pt x="807" y="2048"/>
                </a:lnTo>
                <a:lnTo>
                  <a:pt x="831" y="2070"/>
                </a:lnTo>
                <a:lnTo>
                  <a:pt x="680" y="2135"/>
                </a:lnTo>
                <a:lnTo>
                  <a:pt x="491" y="2432"/>
                </a:lnTo>
                <a:lnTo>
                  <a:pt x="542" y="3306"/>
                </a:lnTo>
                <a:lnTo>
                  <a:pt x="390" y="3592"/>
                </a:lnTo>
                <a:lnTo>
                  <a:pt x="252" y="3460"/>
                </a:lnTo>
                <a:lnTo>
                  <a:pt x="127" y="3209"/>
                </a:lnTo>
                <a:lnTo>
                  <a:pt x="114" y="2825"/>
                </a:lnTo>
                <a:lnTo>
                  <a:pt x="64" y="2464"/>
                </a:lnTo>
                <a:lnTo>
                  <a:pt x="0" y="2212"/>
                </a:lnTo>
                <a:lnTo>
                  <a:pt x="0" y="1927"/>
                </a:lnTo>
                <a:lnTo>
                  <a:pt x="39" y="1479"/>
                </a:lnTo>
                <a:lnTo>
                  <a:pt x="52" y="1249"/>
                </a:lnTo>
                <a:lnTo>
                  <a:pt x="39" y="834"/>
                </a:lnTo>
                <a:lnTo>
                  <a:pt x="52" y="470"/>
                </a:lnTo>
                <a:lnTo>
                  <a:pt x="114" y="263"/>
                </a:lnTo>
                <a:lnTo>
                  <a:pt x="163" y="142"/>
                </a:lnTo>
                <a:lnTo>
                  <a:pt x="239" y="55"/>
                </a:lnTo>
                <a:lnTo>
                  <a:pt x="366" y="0"/>
                </a:lnTo>
                <a:lnTo>
                  <a:pt x="491" y="22"/>
                </a:lnTo>
                <a:lnTo>
                  <a:pt x="629" y="186"/>
                </a:lnTo>
                <a:lnTo>
                  <a:pt x="758" y="395"/>
                </a:lnTo>
                <a:lnTo>
                  <a:pt x="807" y="493"/>
                </a:lnTo>
                <a:lnTo>
                  <a:pt x="807" y="559"/>
                </a:lnTo>
              </a:path>
            </a:pathLst>
          </a:custGeom>
          <a:solidFill>
            <a:srgbClr val="FFC0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Freeform 26"/>
          <p:cNvSpPr>
            <a:spLocks/>
          </p:cNvSpPr>
          <p:nvPr/>
        </p:nvSpPr>
        <p:spPr bwMode="auto">
          <a:xfrm>
            <a:off x="6040438" y="3151188"/>
            <a:ext cx="2247900" cy="2084387"/>
          </a:xfrm>
          <a:custGeom>
            <a:avLst/>
            <a:gdLst>
              <a:gd name="T0" fmla="*/ 51 w 1416"/>
              <a:gd name="T1" fmla="*/ 186 h 1313"/>
              <a:gd name="T2" fmla="*/ 252 w 1416"/>
              <a:gd name="T3" fmla="*/ 339 h 1313"/>
              <a:gd name="T4" fmla="*/ 479 w 1416"/>
              <a:gd name="T5" fmla="*/ 602 h 1313"/>
              <a:gd name="T6" fmla="*/ 682 w 1416"/>
              <a:gd name="T7" fmla="*/ 831 h 1313"/>
              <a:gd name="T8" fmla="*/ 909 w 1416"/>
              <a:gd name="T9" fmla="*/ 1170 h 1313"/>
              <a:gd name="T10" fmla="*/ 1011 w 1416"/>
              <a:gd name="T11" fmla="*/ 1312 h 1313"/>
              <a:gd name="T12" fmla="*/ 1415 w 1416"/>
              <a:gd name="T13" fmla="*/ 886 h 1313"/>
              <a:gd name="T14" fmla="*/ 1251 w 1416"/>
              <a:gd name="T15" fmla="*/ 701 h 1313"/>
              <a:gd name="T16" fmla="*/ 1024 w 1416"/>
              <a:gd name="T17" fmla="*/ 480 h 1313"/>
              <a:gd name="T18" fmla="*/ 682 w 1416"/>
              <a:gd name="T19" fmla="*/ 219 h 1313"/>
              <a:gd name="T20" fmla="*/ 416 w 1416"/>
              <a:gd name="T21" fmla="*/ 45 h 1313"/>
              <a:gd name="T22" fmla="*/ 240 w 1416"/>
              <a:gd name="T23" fmla="*/ 0 h 1313"/>
              <a:gd name="T24" fmla="*/ 365 w 1416"/>
              <a:gd name="T25" fmla="*/ 186 h 1313"/>
              <a:gd name="T26" fmla="*/ 669 w 1416"/>
              <a:gd name="T27" fmla="*/ 416 h 1313"/>
              <a:gd name="T28" fmla="*/ 922 w 1416"/>
              <a:gd name="T29" fmla="*/ 656 h 1313"/>
              <a:gd name="T30" fmla="*/ 1098 w 1416"/>
              <a:gd name="T31" fmla="*/ 852 h 1313"/>
              <a:gd name="T32" fmla="*/ 809 w 1416"/>
              <a:gd name="T33" fmla="*/ 733 h 1313"/>
              <a:gd name="T34" fmla="*/ 581 w 1416"/>
              <a:gd name="T35" fmla="*/ 547 h 1313"/>
              <a:gd name="T36" fmla="*/ 416 w 1416"/>
              <a:gd name="T37" fmla="*/ 372 h 1313"/>
              <a:gd name="T38" fmla="*/ 240 w 1416"/>
              <a:gd name="T39" fmla="*/ 197 h 1313"/>
              <a:gd name="T40" fmla="*/ 102 w 1416"/>
              <a:gd name="T41" fmla="*/ 89 h 1313"/>
              <a:gd name="T42" fmla="*/ 0 w 1416"/>
              <a:gd name="T43" fmla="*/ 56 h 1313"/>
              <a:gd name="T44" fmla="*/ 51 w 1416"/>
              <a:gd name="T45" fmla="*/ 186 h 131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16"/>
              <a:gd name="T70" fmla="*/ 0 h 1313"/>
              <a:gd name="T71" fmla="*/ 1416 w 1416"/>
              <a:gd name="T72" fmla="*/ 1313 h 131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16" h="1313">
                <a:moveTo>
                  <a:pt x="51" y="186"/>
                </a:moveTo>
                <a:lnTo>
                  <a:pt x="252" y="339"/>
                </a:lnTo>
                <a:lnTo>
                  <a:pt x="479" y="602"/>
                </a:lnTo>
                <a:lnTo>
                  <a:pt x="682" y="831"/>
                </a:lnTo>
                <a:lnTo>
                  <a:pt x="909" y="1170"/>
                </a:lnTo>
                <a:lnTo>
                  <a:pt x="1011" y="1312"/>
                </a:lnTo>
                <a:lnTo>
                  <a:pt x="1415" y="886"/>
                </a:lnTo>
                <a:lnTo>
                  <a:pt x="1251" y="701"/>
                </a:lnTo>
                <a:lnTo>
                  <a:pt x="1024" y="480"/>
                </a:lnTo>
                <a:lnTo>
                  <a:pt x="682" y="219"/>
                </a:lnTo>
                <a:lnTo>
                  <a:pt x="416" y="45"/>
                </a:lnTo>
                <a:lnTo>
                  <a:pt x="240" y="0"/>
                </a:lnTo>
                <a:lnTo>
                  <a:pt x="365" y="186"/>
                </a:lnTo>
                <a:lnTo>
                  <a:pt x="669" y="416"/>
                </a:lnTo>
                <a:lnTo>
                  <a:pt x="922" y="656"/>
                </a:lnTo>
                <a:lnTo>
                  <a:pt x="1098" y="852"/>
                </a:lnTo>
                <a:lnTo>
                  <a:pt x="809" y="733"/>
                </a:lnTo>
                <a:lnTo>
                  <a:pt x="581" y="547"/>
                </a:lnTo>
                <a:lnTo>
                  <a:pt x="416" y="372"/>
                </a:lnTo>
                <a:lnTo>
                  <a:pt x="240" y="197"/>
                </a:lnTo>
                <a:lnTo>
                  <a:pt x="102" y="89"/>
                </a:lnTo>
                <a:lnTo>
                  <a:pt x="0" y="56"/>
                </a:lnTo>
                <a:lnTo>
                  <a:pt x="51" y="186"/>
                </a:lnTo>
              </a:path>
            </a:pathLst>
          </a:custGeom>
          <a:solidFill>
            <a:srgbClr val="FFC0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Freeform 27"/>
          <p:cNvSpPr>
            <a:spLocks/>
          </p:cNvSpPr>
          <p:nvPr/>
        </p:nvSpPr>
        <p:spPr bwMode="auto">
          <a:xfrm>
            <a:off x="1366838" y="3570288"/>
            <a:ext cx="336550" cy="690562"/>
          </a:xfrm>
          <a:custGeom>
            <a:avLst/>
            <a:gdLst>
              <a:gd name="T0" fmla="*/ 0 w 212"/>
              <a:gd name="T1" fmla="*/ 32 h 435"/>
              <a:gd name="T2" fmla="*/ 75 w 212"/>
              <a:gd name="T3" fmla="*/ 0 h 435"/>
              <a:gd name="T4" fmla="*/ 38 w 212"/>
              <a:gd name="T5" fmla="*/ 109 h 435"/>
              <a:gd name="T6" fmla="*/ 137 w 212"/>
              <a:gd name="T7" fmla="*/ 65 h 435"/>
              <a:gd name="T8" fmla="*/ 87 w 212"/>
              <a:gd name="T9" fmla="*/ 195 h 435"/>
              <a:gd name="T10" fmla="*/ 211 w 212"/>
              <a:gd name="T11" fmla="*/ 152 h 435"/>
              <a:gd name="T12" fmla="*/ 87 w 212"/>
              <a:gd name="T13" fmla="*/ 434 h 435"/>
              <a:gd name="T14" fmla="*/ 25 w 212"/>
              <a:gd name="T15" fmla="*/ 294 h 435"/>
              <a:gd name="T16" fmla="*/ 0 w 212"/>
              <a:gd name="T17" fmla="*/ 141 h 435"/>
              <a:gd name="T18" fmla="*/ 0 w 212"/>
              <a:gd name="T19" fmla="*/ 32 h 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2"/>
              <a:gd name="T31" fmla="*/ 0 h 435"/>
              <a:gd name="T32" fmla="*/ 212 w 212"/>
              <a:gd name="T33" fmla="*/ 435 h 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2" h="435">
                <a:moveTo>
                  <a:pt x="0" y="32"/>
                </a:moveTo>
                <a:lnTo>
                  <a:pt x="75" y="0"/>
                </a:lnTo>
                <a:lnTo>
                  <a:pt x="38" y="109"/>
                </a:lnTo>
                <a:lnTo>
                  <a:pt x="137" y="65"/>
                </a:lnTo>
                <a:lnTo>
                  <a:pt x="87" y="195"/>
                </a:lnTo>
                <a:lnTo>
                  <a:pt x="211" y="152"/>
                </a:lnTo>
                <a:lnTo>
                  <a:pt x="87" y="434"/>
                </a:lnTo>
                <a:lnTo>
                  <a:pt x="25" y="294"/>
                </a:lnTo>
                <a:lnTo>
                  <a:pt x="0" y="141"/>
                </a:lnTo>
                <a:lnTo>
                  <a:pt x="0" y="3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1328738" y="3429000"/>
            <a:ext cx="93662" cy="63500"/>
          </a:xfrm>
          <a:custGeom>
            <a:avLst/>
            <a:gdLst>
              <a:gd name="T0" fmla="*/ 10 w 59"/>
              <a:gd name="T1" fmla="*/ 39 h 40"/>
              <a:gd name="T2" fmla="*/ 58 w 59"/>
              <a:gd name="T3" fmla="*/ 10 h 40"/>
              <a:gd name="T4" fmla="*/ 0 w 59"/>
              <a:gd name="T5" fmla="*/ 0 h 40"/>
              <a:gd name="T6" fmla="*/ 10 w 59"/>
              <a:gd name="T7" fmla="*/ 39 h 40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40"/>
              <a:gd name="T14" fmla="*/ 59 w 59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40">
                <a:moveTo>
                  <a:pt x="10" y="39"/>
                </a:moveTo>
                <a:lnTo>
                  <a:pt x="58" y="10"/>
                </a:lnTo>
                <a:lnTo>
                  <a:pt x="0" y="0"/>
                </a:lnTo>
                <a:lnTo>
                  <a:pt x="10" y="39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1287463" y="3222625"/>
            <a:ext cx="52387" cy="44450"/>
          </a:xfrm>
          <a:custGeom>
            <a:avLst/>
            <a:gdLst>
              <a:gd name="T0" fmla="*/ 0 w 33"/>
              <a:gd name="T1" fmla="*/ 27 h 28"/>
              <a:gd name="T2" fmla="*/ 32 w 33"/>
              <a:gd name="T3" fmla="*/ 18 h 28"/>
              <a:gd name="T4" fmla="*/ 0 w 33"/>
              <a:gd name="T5" fmla="*/ 0 h 28"/>
              <a:gd name="T6" fmla="*/ 0 w 33"/>
              <a:gd name="T7" fmla="*/ 2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8"/>
              <a:gd name="T14" fmla="*/ 33 w 33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8">
                <a:moveTo>
                  <a:pt x="0" y="27"/>
                </a:moveTo>
                <a:lnTo>
                  <a:pt x="32" y="18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1608138" y="803275"/>
            <a:ext cx="374650" cy="738188"/>
          </a:xfrm>
          <a:custGeom>
            <a:avLst/>
            <a:gdLst>
              <a:gd name="T0" fmla="*/ 50 w 236"/>
              <a:gd name="T1" fmla="*/ 75 h 465"/>
              <a:gd name="T2" fmla="*/ 113 w 236"/>
              <a:gd name="T3" fmla="*/ 238 h 465"/>
              <a:gd name="T4" fmla="*/ 174 w 236"/>
              <a:gd name="T5" fmla="*/ 464 h 465"/>
              <a:gd name="T6" fmla="*/ 235 w 236"/>
              <a:gd name="T7" fmla="*/ 259 h 465"/>
              <a:gd name="T8" fmla="*/ 174 w 236"/>
              <a:gd name="T9" fmla="*/ 271 h 465"/>
              <a:gd name="T10" fmla="*/ 199 w 236"/>
              <a:gd name="T11" fmla="*/ 184 h 465"/>
              <a:gd name="T12" fmla="*/ 149 w 236"/>
              <a:gd name="T13" fmla="*/ 193 h 465"/>
              <a:gd name="T14" fmla="*/ 149 w 236"/>
              <a:gd name="T15" fmla="*/ 128 h 465"/>
              <a:gd name="T16" fmla="*/ 113 w 236"/>
              <a:gd name="T17" fmla="*/ 128 h 465"/>
              <a:gd name="T18" fmla="*/ 74 w 236"/>
              <a:gd name="T19" fmla="*/ 87 h 465"/>
              <a:gd name="T20" fmla="*/ 0 w 236"/>
              <a:gd name="T21" fmla="*/ 0 h 465"/>
              <a:gd name="T22" fmla="*/ 50 w 236"/>
              <a:gd name="T23" fmla="*/ 75 h 4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6"/>
              <a:gd name="T37" fmla="*/ 0 h 465"/>
              <a:gd name="T38" fmla="*/ 236 w 236"/>
              <a:gd name="T39" fmla="*/ 465 h 4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6" h="465">
                <a:moveTo>
                  <a:pt x="50" y="75"/>
                </a:moveTo>
                <a:lnTo>
                  <a:pt x="113" y="238"/>
                </a:lnTo>
                <a:lnTo>
                  <a:pt x="174" y="464"/>
                </a:lnTo>
                <a:lnTo>
                  <a:pt x="235" y="259"/>
                </a:lnTo>
                <a:lnTo>
                  <a:pt x="174" y="271"/>
                </a:lnTo>
                <a:lnTo>
                  <a:pt x="199" y="184"/>
                </a:lnTo>
                <a:lnTo>
                  <a:pt x="149" y="193"/>
                </a:lnTo>
                <a:lnTo>
                  <a:pt x="149" y="128"/>
                </a:lnTo>
                <a:lnTo>
                  <a:pt x="113" y="128"/>
                </a:lnTo>
                <a:lnTo>
                  <a:pt x="74" y="87"/>
                </a:lnTo>
                <a:lnTo>
                  <a:pt x="0" y="0"/>
                </a:lnTo>
                <a:lnTo>
                  <a:pt x="50" y="7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Freeform 31"/>
          <p:cNvSpPr>
            <a:spLocks/>
          </p:cNvSpPr>
          <p:nvPr/>
        </p:nvSpPr>
        <p:spPr bwMode="auto">
          <a:xfrm>
            <a:off x="1549400" y="3013075"/>
            <a:ext cx="2389188" cy="3021013"/>
          </a:xfrm>
          <a:custGeom>
            <a:avLst/>
            <a:gdLst>
              <a:gd name="T0" fmla="*/ 543 w 1505"/>
              <a:gd name="T1" fmla="*/ 328 h 1903"/>
              <a:gd name="T2" fmla="*/ 417 w 1505"/>
              <a:gd name="T3" fmla="*/ 338 h 1903"/>
              <a:gd name="T4" fmla="*/ 152 w 1505"/>
              <a:gd name="T5" fmla="*/ 471 h 1903"/>
              <a:gd name="T6" fmla="*/ 26 w 1505"/>
              <a:gd name="T7" fmla="*/ 580 h 1903"/>
              <a:gd name="T8" fmla="*/ 0 w 1505"/>
              <a:gd name="T9" fmla="*/ 690 h 1903"/>
              <a:gd name="T10" fmla="*/ 0 w 1505"/>
              <a:gd name="T11" fmla="*/ 789 h 1903"/>
              <a:gd name="T12" fmla="*/ 51 w 1505"/>
              <a:gd name="T13" fmla="*/ 963 h 1903"/>
              <a:gd name="T14" fmla="*/ 113 w 1505"/>
              <a:gd name="T15" fmla="*/ 1138 h 1903"/>
              <a:gd name="T16" fmla="*/ 102 w 1505"/>
              <a:gd name="T17" fmla="*/ 1280 h 1903"/>
              <a:gd name="T18" fmla="*/ 37 w 1505"/>
              <a:gd name="T19" fmla="*/ 1574 h 1903"/>
              <a:gd name="T20" fmla="*/ 13 w 1505"/>
              <a:gd name="T21" fmla="*/ 1717 h 1903"/>
              <a:gd name="T22" fmla="*/ 63 w 1505"/>
              <a:gd name="T23" fmla="*/ 1826 h 1903"/>
              <a:gd name="T24" fmla="*/ 138 w 1505"/>
              <a:gd name="T25" fmla="*/ 1826 h 1903"/>
              <a:gd name="T26" fmla="*/ 189 w 1505"/>
              <a:gd name="T27" fmla="*/ 1782 h 1903"/>
              <a:gd name="T28" fmla="*/ 240 w 1505"/>
              <a:gd name="T29" fmla="*/ 1674 h 1903"/>
              <a:gd name="T30" fmla="*/ 316 w 1505"/>
              <a:gd name="T31" fmla="*/ 1542 h 1903"/>
              <a:gd name="T32" fmla="*/ 367 w 1505"/>
              <a:gd name="T33" fmla="*/ 1454 h 1903"/>
              <a:gd name="T34" fmla="*/ 405 w 1505"/>
              <a:gd name="T35" fmla="*/ 1476 h 1903"/>
              <a:gd name="T36" fmla="*/ 392 w 1505"/>
              <a:gd name="T37" fmla="*/ 1695 h 1903"/>
              <a:gd name="T38" fmla="*/ 367 w 1505"/>
              <a:gd name="T39" fmla="*/ 1902 h 1903"/>
              <a:gd name="T40" fmla="*/ 503 w 1505"/>
              <a:gd name="T41" fmla="*/ 1902 h 1903"/>
              <a:gd name="T42" fmla="*/ 557 w 1505"/>
              <a:gd name="T43" fmla="*/ 1410 h 1903"/>
              <a:gd name="T44" fmla="*/ 605 w 1505"/>
              <a:gd name="T45" fmla="*/ 1159 h 1903"/>
              <a:gd name="T46" fmla="*/ 581 w 1505"/>
              <a:gd name="T47" fmla="*/ 1061 h 1903"/>
              <a:gd name="T48" fmla="*/ 543 w 1505"/>
              <a:gd name="T49" fmla="*/ 886 h 1903"/>
              <a:gd name="T50" fmla="*/ 543 w 1505"/>
              <a:gd name="T51" fmla="*/ 820 h 1903"/>
              <a:gd name="T52" fmla="*/ 581 w 1505"/>
              <a:gd name="T53" fmla="*/ 712 h 1903"/>
              <a:gd name="T54" fmla="*/ 707 w 1505"/>
              <a:gd name="T55" fmla="*/ 624 h 1903"/>
              <a:gd name="T56" fmla="*/ 872 w 1505"/>
              <a:gd name="T57" fmla="*/ 580 h 1903"/>
              <a:gd name="T58" fmla="*/ 1088 w 1505"/>
              <a:gd name="T59" fmla="*/ 558 h 1903"/>
              <a:gd name="T60" fmla="*/ 1201 w 1505"/>
              <a:gd name="T61" fmla="*/ 526 h 1903"/>
              <a:gd name="T62" fmla="*/ 1301 w 1505"/>
              <a:gd name="T63" fmla="*/ 438 h 1903"/>
              <a:gd name="T64" fmla="*/ 1402 w 1505"/>
              <a:gd name="T65" fmla="*/ 317 h 1903"/>
              <a:gd name="T66" fmla="*/ 1504 w 1505"/>
              <a:gd name="T67" fmla="*/ 229 h 1903"/>
              <a:gd name="T68" fmla="*/ 1477 w 1505"/>
              <a:gd name="T69" fmla="*/ 0 h 1903"/>
              <a:gd name="T70" fmla="*/ 1161 w 1505"/>
              <a:gd name="T71" fmla="*/ 143 h 1903"/>
              <a:gd name="T72" fmla="*/ 884 w 1505"/>
              <a:gd name="T73" fmla="*/ 284 h 1903"/>
              <a:gd name="T74" fmla="*/ 631 w 1505"/>
              <a:gd name="T75" fmla="*/ 328 h 1903"/>
              <a:gd name="T76" fmla="*/ 543 w 1505"/>
              <a:gd name="T77" fmla="*/ 328 h 190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05"/>
              <a:gd name="T118" fmla="*/ 0 h 1903"/>
              <a:gd name="T119" fmla="*/ 1505 w 1505"/>
              <a:gd name="T120" fmla="*/ 1903 h 190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05" h="1903">
                <a:moveTo>
                  <a:pt x="543" y="328"/>
                </a:moveTo>
                <a:lnTo>
                  <a:pt x="417" y="338"/>
                </a:lnTo>
                <a:lnTo>
                  <a:pt x="152" y="471"/>
                </a:lnTo>
                <a:lnTo>
                  <a:pt x="26" y="580"/>
                </a:lnTo>
                <a:lnTo>
                  <a:pt x="0" y="690"/>
                </a:lnTo>
                <a:lnTo>
                  <a:pt x="0" y="789"/>
                </a:lnTo>
                <a:lnTo>
                  <a:pt x="51" y="963"/>
                </a:lnTo>
                <a:lnTo>
                  <a:pt x="113" y="1138"/>
                </a:lnTo>
                <a:lnTo>
                  <a:pt x="102" y="1280"/>
                </a:lnTo>
                <a:lnTo>
                  <a:pt x="37" y="1574"/>
                </a:lnTo>
                <a:lnTo>
                  <a:pt x="13" y="1717"/>
                </a:lnTo>
                <a:lnTo>
                  <a:pt x="63" y="1826"/>
                </a:lnTo>
                <a:lnTo>
                  <a:pt x="138" y="1826"/>
                </a:lnTo>
                <a:lnTo>
                  <a:pt x="189" y="1782"/>
                </a:lnTo>
                <a:lnTo>
                  <a:pt x="240" y="1674"/>
                </a:lnTo>
                <a:lnTo>
                  <a:pt x="316" y="1542"/>
                </a:lnTo>
                <a:lnTo>
                  <a:pt x="367" y="1454"/>
                </a:lnTo>
                <a:lnTo>
                  <a:pt x="405" y="1476"/>
                </a:lnTo>
                <a:lnTo>
                  <a:pt x="392" y="1695"/>
                </a:lnTo>
                <a:lnTo>
                  <a:pt x="367" y="1902"/>
                </a:lnTo>
                <a:lnTo>
                  <a:pt x="503" y="1902"/>
                </a:lnTo>
                <a:lnTo>
                  <a:pt x="557" y="1410"/>
                </a:lnTo>
                <a:lnTo>
                  <a:pt x="605" y="1159"/>
                </a:lnTo>
                <a:lnTo>
                  <a:pt x="581" y="1061"/>
                </a:lnTo>
                <a:lnTo>
                  <a:pt x="543" y="886"/>
                </a:lnTo>
                <a:lnTo>
                  <a:pt x="543" y="820"/>
                </a:lnTo>
                <a:lnTo>
                  <a:pt x="581" y="712"/>
                </a:lnTo>
                <a:lnTo>
                  <a:pt x="707" y="624"/>
                </a:lnTo>
                <a:lnTo>
                  <a:pt x="872" y="580"/>
                </a:lnTo>
                <a:lnTo>
                  <a:pt x="1088" y="558"/>
                </a:lnTo>
                <a:lnTo>
                  <a:pt x="1201" y="526"/>
                </a:lnTo>
                <a:lnTo>
                  <a:pt x="1301" y="438"/>
                </a:lnTo>
                <a:lnTo>
                  <a:pt x="1402" y="317"/>
                </a:lnTo>
                <a:lnTo>
                  <a:pt x="1504" y="229"/>
                </a:lnTo>
                <a:lnTo>
                  <a:pt x="1477" y="0"/>
                </a:lnTo>
                <a:lnTo>
                  <a:pt x="1161" y="143"/>
                </a:lnTo>
                <a:lnTo>
                  <a:pt x="884" y="284"/>
                </a:lnTo>
                <a:lnTo>
                  <a:pt x="631" y="328"/>
                </a:lnTo>
                <a:lnTo>
                  <a:pt x="543" y="328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Freeform 32"/>
          <p:cNvSpPr>
            <a:spLocks/>
          </p:cNvSpPr>
          <p:nvPr/>
        </p:nvSpPr>
        <p:spPr bwMode="auto">
          <a:xfrm>
            <a:off x="1890713" y="228600"/>
            <a:ext cx="2892425" cy="2743200"/>
          </a:xfrm>
          <a:custGeom>
            <a:avLst/>
            <a:gdLst>
              <a:gd name="T0" fmla="*/ 226 w 1822"/>
              <a:gd name="T1" fmla="*/ 0 h 1728"/>
              <a:gd name="T2" fmla="*/ 279 w 1822"/>
              <a:gd name="T3" fmla="*/ 546 h 1728"/>
              <a:gd name="T4" fmla="*/ 140 w 1822"/>
              <a:gd name="T5" fmla="*/ 556 h 1728"/>
              <a:gd name="T6" fmla="*/ 51 w 1822"/>
              <a:gd name="T7" fmla="*/ 611 h 1728"/>
              <a:gd name="T8" fmla="*/ 26 w 1822"/>
              <a:gd name="T9" fmla="*/ 721 h 1728"/>
              <a:gd name="T10" fmla="*/ 15 w 1822"/>
              <a:gd name="T11" fmla="*/ 808 h 1728"/>
              <a:gd name="T12" fmla="*/ 0 w 1822"/>
              <a:gd name="T13" fmla="*/ 863 h 1728"/>
              <a:gd name="T14" fmla="*/ 0 w 1822"/>
              <a:gd name="T15" fmla="*/ 972 h 1728"/>
              <a:gd name="T16" fmla="*/ 51 w 1822"/>
              <a:gd name="T17" fmla="*/ 1104 h 1728"/>
              <a:gd name="T18" fmla="*/ 89 w 1822"/>
              <a:gd name="T19" fmla="*/ 1267 h 1728"/>
              <a:gd name="T20" fmla="*/ 114 w 1822"/>
              <a:gd name="T21" fmla="*/ 1419 h 1728"/>
              <a:gd name="T22" fmla="*/ 165 w 1822"/>
              <a:gd name="T23" fmla="*/ 1606 h 1728"/>
              <a:gd name="T24" fmla="*/ 279 w 1822"/>
              <a:gd name="T25" fmla="*/ 1693 h 1728"/>
              <a:gd name="T26" fmla="*/ 391 w 1822"/>
              <a:gd name="T27" fmla="*/ 1727 h 1728"/>
              <a:gd name="T28" fmla="*/ 671 w 1822"/>
              <a:gd name="T29" fmla="*/ 1727 h 1728"/>
              <a:gd name="T30" fmla="*/ 1025 w 1822"/>
              <a:gd name="T31" fmla="*/ 1661 h 1728"/>
              <a:gd name="T32" fmla="*/ 1304 w 1822"/>
              <a:gd name="T33" fmla="*/ 1574 h 1728"/>
              <a:gd name="T34" fmla="*/ 1531 w 1822"/>
              <a:gd name="T35" fmla="*/ 1475 h 1728"/>
              <a:gd name="T36" fmla="*/ 1733 w 1822"/>
              <a:gd name="T37" fmla="*/ 1398 h 1728"/>
              <a:gd name="T38" fmla="*/ 1821 w 1822"/>
              <a:gd name="T39" fmla="*/ 1343 h 1728"/>
              <a:gd name="T40" fmla="*/ 1025 w 1822"/>
              <a:gd name="T41" fmla="*/ 1376 h 1728"/>
              <a:gd name="T42" fmla="*/ 696 w 1822"/>
              <a:gd name="T43" fmla="*/ 1114 h 1728"/>
              <a:gd name="T44" fmla="*/ 468 w 1822"/>
              <a:gd name="T45" fmla="*/ 0 h 1728"/>
              <a:gd name="T46" fmla="*/ 226 w 1822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22"/>
              <a:gd name="T73" fmla="*/ 0 h 1728"/>
              <a:gd name="T74" fmla="*/ 1822 w 1822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22" h="1728">
                <a:moveTo>
                  <a:pt x="226" y="0"/>
                </a:moveTo>
                <a:lnTo>
                  <a:pt x="279" y="546"/>
                </a:lnTo>
                <a:lnTo>
                  <a:pt x="140" y="556"/>
                </a:lnTo>
                <a:lnTo>
                  <a:pt x="51" y="611"/>
                </a:lnTo>
                <a:lnTo>
                  <a:pt x="26" y="721"/>
                </a:lnTo>
                <a:lnTo>
                  <a:pt x="15" y="808"/>
                </a:lnTo>
                <a:lnTo>
                  <a:pt x="0" y="863"/>
                </a:lnTo>
                <a:lnTo>
                  <a:pt x="0" y="972"/>
                </a:lnTo>
                <a:lnTo>
                  <a:pt x="51" y="1104"/>
                </a:lnTo>
                <a:lnTo>
                  <a:pt x="89" y="1267"/>
                </a:lnTo>
                <a:lnTo>
                  <a:pt x="114" y="1419"/>
                </a:lnTo>
                <a:lnTo>
                  <a:pt x="165" y="1606"/>
                </a:lnTo>
                <a:lnTo>
                  <a:pt x="279" y="1693"/>
                </a:lnTo>
                <a:lnTo>
                  <a:pt x="391" y="1727"/>
                </a:lnTo>
                <a:lnTo>
                  <a:pt x="671" y="1727"/>
                </a:lnTo>
                <a:lnTo>
                  <a:pt x="1025" y="1661"/>
                </a:lnTo>
                <a:lnTo>
                  <a:pt x="1304" y="1574"/>
                </a:lnTo>
                <a:lnTo>
                  <a:pt x="1531" y="1475"/>
                </a:lnTo>
                <a:lnTo>
                  <a:pt x="1733" y="1398"/>
                </a:lnTo>
                <a:lnTo>
                  <a:pt x="1821" y="1343"/>
                </a:lnTo>
                <a:lnTo>
                  <a:pt x="1025" y="1376"/>
                </a:lnTo>
                <a:lnTo>
                  <a:pt x="696" y="1114"/>
                </a:lnTo>
                <a:lnTo>
                  <a:pt x="468" y="0"/>
                </a:lnTo>
                <a:lnTo>
                  <a:pt x="226" y="0"/>
                </a:lnTo>
              </a:path>
            </a:pathLst>
          </a:custGeom>
          <a:solidFill>
            <a:srgbClr val="C0C0C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Freeform 33"/>
          <p:cNvSpPr>
            <a:spLocks/>
          </p:cNvSpPr>
          <p:nvPr/>
        </p:nvSpPr>
        <p:spPr bwMode="auto">
          <a:xfrm>
            <a:off x="2436813" y="228600"/>
            <a:ext cx="858837" cy="2393950"/>
          </a:xfrm>
          <a:custGeom>
            <a:avLst/>
            <a:gdLst>
              <a:gd name="T0" fmla="*/ 0 w 541"/>
              <a:gd name="T1" fmla="*/ 0 h 1508"/>
              <a:gd name="T2" fmla="*/ 24 w 541"/>
              <a:gd name="T3" fmla="*/ 568 h 1508"/>
              <a:gd name="T4" fmla="*/ 86 w 541"/>
              <a:gd name="T5" fmla="*/ 883 h 1508"/>
              <a:gd name="T6" fmla="*/ 149 w 541"/>
              <a:gd name="T7" fmla="*/ 1179 h 1508"/>
              <a:gd name="T8" fmla="*/ 149 w 541"/>
              <a:gd name="T9" fmla="*/ 917 h 1508"/>
              <a:gd name="T10" fmla="*/ 225 w 541"/>
              <a:gd name="T11" fmla="*/ 1309 h 1508"/>
              <a:gd name="T12" fmla="*/ 163 w 541"/>
              <a:gd name="T13" fmla="*/ 1245 h 1508"/>
              <a:gd name="T14" fmla="*/ 200 w 541"/>
              <a:gd name="T15" fmla="*/ 1343 h 1508"/>
              <a:gd name="T16" fmla="*/ 302 w 541"/>
              <a:gd name="T17" fmla="*/ 1452 h 1508"/>
              <a:gd name="T18" fmla="*/ 439 w 541"/>
              <a:gd name="T19" fmla="*/ 1507 h 1508"/>
              <a:gd name="T20" fmla="*/ 540 w 541"/>
              <a:gd name="T21" fmla="*/ 1496 h 1508"/>
              <a:gd name="T22" fmla="*/ 425 w 541"/>
              <a:gd name="T23" fmla="*/ 1440 h 1508"/>
              <a:gd name="T24" fmla="*/ 338 w 541"/>
              <a:gd name="T25" fmla="*/ 1343 h 1508"/>
              <a:gd name="T26" fmla="*/ 326 w 541"/>
              <a:gd name="T27" fmla="*/ 1222 h 1508"/>
              <a:gd name="T28" fmla="*/ 338 w 541"/>
              <a:gd name="T29" fmla="*/ 1004 h 1508"/>
              <a:gd name="T30" fmla="*/ 338 w 541"/>
              <a:gd name="T31" fmla="*/ 721 h 1508"/>
              <a:gd name="T32" fmla="*/ 276 w 541"/>
              <a:gd name="T33" fmla="*/ 448 h 1508"/>
              <a:gd name="T34" fmla="*/ 238 w 541"/>
              <a:gd name="T35" fmla="*/ 141 h 1508"/>
              <a:gd name="T36" fmla="*/ 238 w 541"/>
              <a:gd name="T37" fmla="*/ 0 h 1508"/>
              <a:gd name="T38" fmla="*/ 0 w 541"/>
              <a:gd name="T39" fmla="*/ 0 h 15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1"/>
              <a:gd name="T61" fmla="*/ 0 h 1508"/>
              <a:gd name="T62" fmla="*/ 541 w 541"/>
              <a:gd name="T63" fmla="*/ 1508 h 15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1" h="1508">
                <a:moveTo>
                  <a:pt x="0" y="0"/>
                </a:moveTo>
                <a:lnTo>
                  <a:pt x="24" y="568"/>
                </a:lnTo>
                <a:lnTo>
                  <a:pt x="86" y="883"/>
                </a:lnTo>
                <a:lnTo>
                  <a:pt x="149" y="1179"/>
                </a:lnTo>
                <a:lnTo>
                  <a:pt x="149" y="917"/>
                </a:lnTo>
                <a:lnTo>
                  <a:pt x="225" y="1309"/>
                </a:lnTo>
                <a:lnTo>
                  <a:pt x="163" y="1245"/>
                </a:lnTo>
                <a:lnTo>
                  <a:pt x="200" y="1343"/>
                </a:lnTo>
                <a:lnTo>
                  <a:pt x="302" y="1452"/>
                </a:lnTo>
                <a:lnTo>
                  <a:pt x="439" y="1507"/>
                </a:lnTo>
                <a:lnTo>
                  <a:pt x="540" y="1496"/>
                </a:lnTo>
                <a:lnTo>
                  <a:pt x="425" y="1440"/>
                </a:lnTo>
                <a:lnTo>
                  <a:pt x="338" y="1343"/>
                </a:lnTo>
                <a:lnTo>
                  <a:pt x="326" y="1222"/>
                </a:lnTo>
                <a:lnTo>
                  <a:pt x="338" y="1004"/>
                </a:lnTo>
                <a:lnTo>
                  <a:pt x="338" y="721"/>
                </a:lnTo>
                <a:lnTo>
                  <a:pt x="276" y="448"/>
                </a:lnTo>
                <a:lnTo>
                  <a:pt x="238" y="141"/>
                </a:lnTo>
                <a:lnTo>
                  <a:pt x="238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Freeform 34"/>
          <p:cNvSpPr>
            <a:spLocks/>
          </p:cNvSpPr>
          <p:nvPr/>
        </p:nvSpPr>
        <p:spPr bwMode="auto">
          <a:xfrm>
            <a:off x="6284913" y="2038350"/>
            <a:ext cx="2043112" cy="477838"/>
          </a:xfrm>
          <a:custGeom>
            <a:avLst/>
            <a:gdLst>
              <a:gd name="T0" fmla="*/ 1286 w 1287"/>
              <a:gd name="T1" fmla="*/ 300 h 301"/>
              <a:gd name="T2" fmla="*/ 1286 w 1287"/>
              <a:gd name="T3" fmla="*/ 269 h 301"/>
              <a:gd name="T4" fmla="*/ 1197 w 1287"/>
              <a:gd name="T5" fmla="*/ 204 h 301"/>
              <a:gd name="T6" fmla="*/ 920 w 1287"/>
              <a:gd name="T7" fmla="*/ 108 h 301"/>
              <a:gd name="T8" fmla="*/ 467 w 1287"/>
              <a:gd name="T9" fmla="*/ 43 h 301"/>
              <a:gd name="T10" fmla="*/ 38 w 1287"/>
              <a:gd name="T11" fmla="*/ 0 h 301"/>
              <a:gd name="T12" fmla="*/ 0 w 1287"/>
              <a:gd name="T13" fmla="*/ 64 h 301"/>
              <a:gd name="T14" fmla="*/ 100 w 1287"/>
              <a:gd name="T15" fmla="*/ 151 h 301"/>
              <a:gd name="T16" fmla="*/ 606 w 1287"/>
              <a:gd name="T17" fmla="*/ 183 h 301"/>
              <a:gd name="T18" fmla="*/ 1122 w 1287"/>
              <a:gd name="T19" fmla="*/ 258 h 301"/>
              <a:gd name="T20" fmla="*/ 1286 w 1287"/>
              <a:gd name="T21" fmla="*/ 300 h 3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87"/>
              <a:gd name="T34" fmla="*/ 0 h 301"/>
              <a:gd name="T35" fmla="*/ 1287 w 1287"/>
              <a:gd name="T36" fmla="*/ 301 h 3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87" h="301">
                <a:moveTo>
                  <a:pt x="1286" y="300"/>
                </a:moveTo>
                <a:lnTo>
                  <a:pt x="1286" y="269"/>
                </a:lnTo>
                <a:lnTo>
                  <a:pt x="1197" y="204"/>
                </a:lnTo>
                <a:lnTo>
                  <a:pt x="920" y="108"/>
                </a:lnTo>
                <a:lnTo>
                  <a:pt x="467" y="43"/>
                </a:lnTo>
                <a:lnTo>
                  <a:pt x="38" y="0"/>
                </a:lnTo>
                <a:lnTo>
                  <a:pt x="0" y="64"/>
                </a:lnTo>
                <a:lnTo>
                  <a:pt x="100" y="151"/>
                </a:lnTo>
                <a:lnTo>
                  <a:pt x="606" y="183"/>
                </a:lnTo>
                <a:lnTo>
                  <a:pt x="1122" y="258"/>
                </a:lnTo>
                <a:lnTo>
                  <a:pt x="1286" y="300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Freeform 35"/>
          <p:cNvSpPr>
            <a:spLocks/>
          </p:cNvSpPr>
          <p:nvPr/>
        </p:nvSpPr>
        <p:spPr bwMode="auto">
          <a:xfrm>
            <a:off x="7510463" y="2351088"/>
            <a:ext cx="795337" cy="323850"/>
          </a:xfrm>
          <a:custGeom>
            <a:avLst/>
            <a:gdLst>
              <a:gd name="T0" fmla="*/ 489 w 501"/>
              <a:gd name="T1" fmla="*/ 203 h 204"/>
              <a:gd name="T2" fmla="*/ 500 w 501"/>
              <a:gd name="T3" fmla="*/ 171 h 204"/>
              <a:gd name="T4" fmla="*/ 413 w 501"/>
              <a:gd name="T5" fmla="*/ 106 h 204"/>
              <a:gd name="T6" fmla="*/ 188 w 501"/>
              <a:gd name="T7" fmla="*/ 33 h 204"/>
              <a:gd name="T8" fmla="*/ 0 w 501"/>
              <a:gd name="T9" fmla="*/ 0 h 204"/>
              <a:gd name="T10" fmla="*/ 25 w 501"/>
              <a:gd name="T11" fmla="*/ 96 h 204"/>
              <a:gd name="T12" fmla="*/ 314 w 501"/>
              <a:gd name="T13" fmla="*/ 150 h 204"/>
              <a:gd name="T14" fmla="*/ 489 w 501"/>
              <a:gd name="T15" fmla="*/ 203 h 2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1"/>
              <a:gd name="T25" fmla="*/ 0 h 204"/>
              <a:gd name="T26" fmla="*/ 501 w 501"/>
              <a:gd name="T27" fmla="*/ 204 h 2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1" h="204">
                <a:moveTo>
                  <a:pt x="489" y="203"/>
                </a:moveTo>
                <a:lnTo>
                  <a:pt x="500" y="171"/>
                </a:lnTo>
                <a:lnTo>
                  <a:pt x="413" y="106"/>
                </a:lnTo>
                <a:lnTo>
                  <a:pt x="188" y="33"/>
                </a:lnTo>
                <a:lnTo>
                  <a:pt x="0" y="0"/>
                </a:lnTo>
                <a:lnTo>
                  <a:pt x="25" y="96"/>
                </a:lnTo>
                <a:lnTo>
                  <a:pt x="314" y="150"/>
                </a:lnTo>
                <a:lnTo>
                  <a:pt x="489" y="203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36"/>
          <p:cNvSpPr>
            <a:spLocks/>
          </p:cNvSpPr>
          <p:nvPr/>
        </p:nvSpPr>
        <p:spPr bwMode="auto">
          <a:xfrm>
            <a:off x="4916488" y="2378075"/>
            <a:ext cx="614362" cy="730250"/>
          </a:xfrm>
          <a:custGeom>
            <a:avLst/>
            <a:gdLst>
              <a:gd name="T0" fmla="*/ 32 w 387"/>
              <a:gd name="T1" fmla="*/ 27 h 460"/>
              <a:gd name="T2" fmla="*/ 48 w 387"/>
              <a:gd name="T3" fmla="*/ 20 h 460"/>
              <a:gd name="T4" fmla="*/ 99 w 387"/>
              <a:gd name="T5" fmla="*/ 54 h 460"/>
              <a:gd name="T6" fmla="*/ 184 w 387"/>
              <a:gd name="T7" fmla="*/ 157 h 460"/>
              <a:gd name="T8" fmla="*/ 271 w 387"/>
              <a:gd name="T9" fmla="*/ 324 h 460"/>
              <a:gd name="T10" fmla="*/ 319 w 387"/>
              <a:gd name="T11" fmla="*/ 377 h 460"/>
              <a:gd name="T12" fmla="*/ 386 w 387"/>
              <a:gd name="T13" fmla="*/ 393 h 460"/>
              <a:gd name="T14" fmla="*/ 351 w 387"/>
              <a:gd name="T15" fmla="*/ 459 h 460"/>
              <a:gd name="T16" fmla="*/ 288 w 387"/>
              <a:gd name="T17" fmla="*/ 447 h 460"/>
              <a:gd name="T18" fmla="*/ 216 w 387"/>
              <a:gd name="T19" fmla="*/ 373 h 460"/>
              <a:gd name="T20" fmla="*/ 149 w 387"/>
              <a:gd name="T21" fmla="*/ 210 h 460"/>
              <a:gd name="T22" fmla="*/ 86 w 387"/>
              <a:gd name="T23" fmla="*/ 119 h 460"/>
              <a:gd name="T24" fmla="*/ 0 w 387"/>
              <a:gd name="T25" fmla="*/ 0 h 460"/>
              <a:gd name="T26" fmla="*/ 32 w 387"/>
              <a:gd name="T27" fmla="*/ 27 h 4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7"/>
              <a:gd name="T43" fmla="*/ 0 h 460"/>
              <a:gd name="T44" fmla="*/ 387 w 387"/>
              <a:gd name="T45" fmla="*/ 460 h 4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7" h="460">
                <a:moveTo>
                  <a:pt x="32" y="27"/>
                </a:moveTo>
                <a:lnTo>
                  <a:pt x="48" y="20"/>
                </a:lnTo>
                <a:lnTo>
                  <a:pt x="99" y="54"/>
                </a:lnTo>
                <a:lnTo>
                  <a:pt x="184" y="157"/>
                </a:lnTo>
                <a:lnTo>
                  <a:pt x="271" y="324"/>
                </a:lnTo>
                <a:lnTo>
                  <a:pt x="319" y="377"/>
                </a:lnTo>
                <a:lnTo>
                  <a:pt x="386" y="393"/>
                </a:lnTo>
                <a:lnTo>
                  <a:pt x="351" y="459"/>
                </a:lnTo>
                <a:lnTo>
                  <a:pt x="288" y="447"/>
                </a:lnTo>
                <a:lnTo>
                  <a:pt x="216" y="373"/>
                </a:lnTo>
                <a:lnTo>
                  <a:pt x="149" y="210"/>
                </a:lnTo>
                <a:lnTo>
                  <a:pt x="86" y="119"/>
                </a:lnTo>
                <a:lnTo>
                  <a:pt x="0" y="0"/>
                </a:lnTo>
                <a:lnTo>
                  <a:pt x="32" y="27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Freeform 37"/>
          <p:cNvSpPr>
            <a:spLocks/>
          </p:cNvSpPr>
          <p:nvPr/>
        </p:nvSpPr>
        <p:spPr bwMode="auto">
          <a:xfrm>
            <a:off x="4786313" y="2454275"/>
            <a:ext cx="1190625" cy="717550"/>
          </a:xfrm>
          <a:custGeom>
            <a:avLst/>
            <a:gdLst>
              <a:gd name="T0" fmla="*/ 109 w 750"/>
              <a:gd name="T1" fmla="*/ 12 h 452"/>
              <a:gd name="T2" fmla="*/ 215 w 750"/>
              <a:gd name="T3" fmla="*/ 146 h 452"/>
              <a:gd name="T4" fmla="*/ 276 w 750"/>
              <a:gd name="T5" fmla="*/ 247 h 452"/>
              <a:gd name="T6" fmla="*/ 347 w 750"/>
              <a:gd name="T7" fmla="*/ 368 h 452"/>
              <a:gd name="T8" fmla="*/ 398 w 750"/>
              <a:gd name="T9" fmla="*/ 396 h 452"/>
              <a:gd name="T10" fmla="*/ 441 w 750"/>
              <a:gd name="T11" fmla="*/ 400 h 452"/>
              <a:gd name="T12" fmla="*/ 516 w 750"/>
              <a:gd name="T13" fmla="*/ 376 h 452"/>
              <a:gd name="T14" fmla="*/ 555 w 750"/>
              <a:gd name="T15" fmla="*/ 406 h 452"/>
              <a:gd name="T16" fmla="*/ 578 w 750"/>
              <a:gd name="T17" fmla="*/ 376 h 452"/>
              <a:gd name="T18" fmla="*/ 628 w 750"/>
              <a:gd name="T19" fmla="*/ 419 h 452"/>
              <a:gd name="T20" fmla="*/ 664 w 750"/>
              <a:gd name="T21" fmla="*/ 391 h 452"/>
              <a:gd name="T22" fmla="*/ 694 w 750"/>
              <a:gd name="T23" fmla="*/ 426 h 452"/>
              <a:gd name="T24" fmla="*/ 727 w 750"/>
              <a:gd name="T25" fmla="*/ 414 h 452"/>
              <a:gd name="T26" fmla="*/ 749 w 750"/>
              <a:gd name="T27" fmla="*/ 451 h 452"/>
              <a:gd name="T28" fmla="*/ 590 w 750"/>
              <a:gd name="T29" fmla="*/ 438 h 452"/>
              <a:gd name="T30" fmla="*/ 425 w 750"/>
              <a:gd name="T31" fmla="*/ 419 h 452"/>
              <a:gd name="T32" fmla="*/ 295 w 750"/>
              <a:gd name="T33" fmla="*/ 400 h 452"/>
              <a:gd name="T34" fmla="*/ 186 w 750"/>
              <a:gd name="T35" fmla="*/ 338 h 452"/>
              <a:gd name="T36" fmla="*/ 95 w 750"/>
              <a:gd name="T37" fmla="*/ 267 h 452"/>
              <a:gd name="T38" fmla="*/ 28 w 750"/>
              <a:gd name="T39" fmla="*/ 167 h 452"/>
              <a:gd name="T40" fmla="*/ 0 w 750"/>
              <a:gd name="T41" fmla="*/ 88 h 452"/>
              <a:gd name="T42" fmla="*/ 7 w 750"/>
              <a:gd name="T43" fmla="*/ 19 h 452"/>
              <a:gd name="T44" fmla="*/ 37 w 750"/>
              <a:gd name="T45" fmla="*/ 0 h 452"/>
              <a:gd name="T46" fmla="*/ 81 w 750"/>
              <a:gd name="T47" fmla="*/ 0 h 452"/>
              <a:gd name="T48" fmla="*/ 109 w 750"/>
              <a:gd name="T49" fmla="*/ 12 h 4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50"/>
              <a:gd name="T76" fmla="*/ 0 h 452"/>
              <a:gd name="T77" fmla="*/ 750 w 750"/>
              <a:gd name="T78" fmla="*/ 452 h 4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50" h="452">
                <a:moveTo>
                  <a:pt x="109" y="12"/>
                </a:moveTo>
                <a:lnTo>
                  <a:pt x="215" y="146"/>
                </a:lnTo>
                <a:lnTo>
                  <a:pt x="276" y="247"/>
                </a:lnTo>
                <a:lnTo>
                  <a:pt x="347" y="368"/>
                </a:lnTo>
                <a:lnTo>
                  <a:pt x="398" y="396"/>
                </a:lnTo>
                <a:lnTo>
                  <a:pt x="441" y="400"/>
                </a:lnTo>
                <a:lnTo>
                  <a:pt x="516" y="376"/>
                </a:lnTo>
                <a:lnTo>
                  <a:pt x="555" y="406"/>
                </a:lnTo>
                <a:lnTo>
                  <a:pt x="578" y="376"/>
                </a:lnTo>
                <a:lnTo>
                  <a:pt x="628" y="419"/>
                </a:lnTo>
                <a:lnTo>
                  <a:pt x="664" y="391"/>
                </a:lnTo>
                <a:lnTo>
                  <a:pt x="694" y="426"/>
                </a:lnTo>
                <a:lnTo>
                  <a:pt x="727" y="414"/>
                </a:lnTo>
                <a:lnTo>
                  <a:pt x="749" y="451"/>
                </a:lnTo>
                <a:lnTo>
                  <a:pt x="590" y="438"/>
                </a:lnTo>
                <a:lnTo>
                  <a:pt x="425" y="419"/>
                </a:lnTo>
                <a:lnTo>
                  <a:pt x="295" y="400"/>
                </a:lnTo>
                <a:lnTo>
                  <a:pt x="186" y="338"/>
                </a:lnTo>
                <a:lnTo>
                  <a:pt x="95" y="267"/>
                </a:lnTo>
                <a:lnTo>
                  <a:pt x="28" y="167"/>
                </a:lnTo>
                <a:lnTo>
                  <a:pt x="0" y="88"/>
                </a:lnTo>
                <a:lnTo>
                  <a:pt x="7" y="19"/>
                </a:lnTo>
                <a:lnTo>
                  <a:pt x="37" y="0"/>
                </a:lnTo>
                <a:lnTo>
                  <a:pt x="81" y="0"/>
                </a:lnTo>
                <a:lnTo>
                  <a:pt x="109" y="12"/>
                </a:lnTo>
              </a:path>
            </a:pathLst>
          </a:custGeom>
          <a:solidFill>
            <a:srgbClr val="FFC0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Freeform 38"/>
          <p:cNvSpPr>
            <a:spLocks/>
          </p:cNvSpPr>
          <p:nvPr/>
        </p:nvSpPr>
        <p:spPr bwMode="auto">
          <a:xfrm>
            <a:off x="5257800" y="1449388"/>
            <a:ext cx="1955800" cy="1581150"/>
          </a:xfrm>
          <a:custGeom>
            <a:avLst/>
            <a:gdLst>
              <a:gd name="T0" fmla="*/ 507 w 1232"/>
              <a:gd name="T1" fmla="*/ 847 h 996"/>
              <a:gd name="T2" fmla="*/ 456 w 1232"/>
              <a:gd name="T3" fmla="*/ 883 h 996"/>
              <a:gd name="T4" fmla="*/ 375 w 1232"/>
              <a:gd name="T5" fmla="*/ 887 h 996"/>
              <a:gd name="T6" fmla="*/ 308 w 1232"/>
              <a:gd name="T7" fmla="*/ 860 h 996"/>
              <a:gd name="T8" fmla="*/ 266 w 1232"/>
              <a:gd name="T9" fmla="*/ 816 h 996"/>
              <a:gd name="T10" fmla="*/ 257 w 1232"/>
              <a:gd name="T11" fmla="*/ 727 h 996"/>
              <a:gd name="T12" fmla="*/ 153 w 1232"/>
              <a:gd name="T13" fmla="*/ 585 h 996"/>
              <a:gd name="T14" fmla="*/ 13 w 1232"/>
              <a:gd name="T15" fmla="*/ 552 h 996"/>
              <a:gd name="T16" fmla="*/ 0 w 1232"/>
              <a:gd name="T17" fmla="*/ 499 h 996"/>
              <a:gd name="T18" fmla="*/ 103 w 1232"/>
              <a:gd name="T19" fmla="*/ 403 h 996"/>
              <a:gd name="T20" fmla="*/ 107 w 1232"/>
              <a:gd name="T21" fmla="*/ 278 h 996"/>
              <a:gd name="T22" fmla="*/ 171 w 1232"/>
              <a:gd name="T23" fmla="*/ 169 h 996"/>
              <a:gd name="T24" fmla="*/ 334 w 1232"/>
              <a:gd name="T25" fmla="*/ 12 h 996"/>
              <a:gd name="T26" fmla="*/ 479 w 1232"/>
              <a:gd name="T27" fmla="*/ 0 h 996"/>
              <a:gd name="T28" fmla="*/ 592 w 1232"/>
              <a:gd name="T29" fmla="*/ 55 h 996"/>
              <a:gd name="T30" fmla="*/ 689 w 1232"/>
              <a:gd name="T31" fmla="*/ 232 h 996"/>
              <a:gd name="T32" fmla="*/ 707 w 1232"/>
              <a:gd name="T33" fmla="*/ 445 h 996"/>
              <a:gd name="T34" fmla="*/ 724 w 1232"/>
              <a:gd name="T35" fmla="*/ 492 h 996"/>
              <a:gd name="T36" fmla="*/ 823 w 1232"/>
              <a:gd name="T37" fmla="*/ 499 h 996"/>
              <a:gd name="T38" fmla="*/ 905 w 1232"/>
              <a:gd name="T39" fmla="*/ 499 h 996"/>
              <a:gd name="T40" fmla="*/ 1089 w 1232"/>
              <a:gd name="T41" fmla="*/ 535 h 996"/>
              <a:gd name="T42" fmla="*/ 1218 w 1232"/>
              <a:gd name="T43" fmla="*/ 675 h 996"/>
              <a:gd name="T44" fmla="*/ 1231 w 1232"/>
              <a:gd name="T45" fmla="*/ 841 h 996"/>
              <a:gd name="T46" fmla="*/ 1114 w 1232"/>
              <a:gd name="T47" fmla="*/ 965 h 996"/>
              <a:gd name="T48" fmla="*/ 941 w 1232"/>
              <a:gd name="T49" fmla="*/ 995 h 996"/>
              <a:gd name="T50" fmla="*/ 614 w 1232"/>
              <a:gd name="T51" fmla="*/ 940 h 996"/>
              <a:gd name="T52" fmla="*/ 537 w 1232"/>
              <a:gd name="T53" fmla="*/ 878 h 996"/>
              <a:gd name="T54" fmla="*/ 507 w 1232"/>
              <a:gd name="T55" fmla="*/ 847 h 9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32"/>
              <a:gd name="T85" fmla="*/ 0 h 996"/>
              <a:gd name="T86" fmla="*/ 1232 w 1232"/>
              <a:gd name="T87" fmla="*/ 996 h 99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32" h="996">
                <a:moveTo>
                  <a:pt x="507" y="847"/>
                </a:moveTo>
                <a:lnTo>
                  <a:pt x="456" y="883"/>
                </a:lnTo>
                <a:lnTo>
                  <a:pt x="375" y="887"/>
                </a:lnTo>
                <a:lnTo>
                  <a:pt x="308" y="860"/>
                </a:lnTo>
                <a:lnTo>
                  <a:pt x="266" y="816"/>
                </a:lnTo>
                <a:lnTo>
                  <a:pt x="257" y="727"/>
                </a:lnTo>
                <a:lnTo>
                  <a:pt x="153" y="585"/>
                </a:lnTo>
                <a:lnTo>
                  <a:pt x="13" y="552"/>
                </a:lnTo>
                <a:lnTo>
                  <a:pt x="0" y="499"/>
                </a:lnTo>
                <a:lnTo>
                  <a:pt x="103" y="403"/>
                </a:lnTo>
                <a:lnTo>
                  <a:pt x="107" y="278"/>
                </a:lnTo>
                <a:lnTo>
                  <a:pt x="171" y="169"/>
                </a:lnTo>
                <a:lnTo>
                  <a:pt x="334" y="12"/>
                </a:lnTo>
                <a:lnTo>
                  <a:pt x="479" y="0"/>
                </a:lnTo>
                <a:lnTo>
                  <a:pt x="592" y="55"/>
                </a:lnTo>
                <a:lnTo>
                  <a:pt x="689" y="232"/>
                </a:lnTo>
                <a:lnTo>
                  <a:pt x="707" y="445"/>
                </a:lnTo>
                <a:lnTo>
                  <a:pt x="724" y="492"/>
                </a:lnTo>
                <a:lnTo>
                  <a:pt x="823" y="499"/>
                </a:lnTo>
                <a:lnTo>
                  <a:pt x="905" y="499"/>
                </a:lnTo>
                <a:lnTo>
                  <a:pt x="1089" y="535"/>
                </a:lnTo>
                <a:lnTo>
                  <a:pt x="1218" y="675"/>
                </a:lnTo>
                <a:lnTo>
                  <a:pt x="1231" y="841"/>
                </a:lnTo>
                <a:lnTo>
                  <a:pt x="1114" y="965"/>
                </a:lnTo>
                <a:lnTo>
                  <a:pt x="941" y="995"/>
                </a:lnTo>
                <a:lnTo>
                  <a:pt x="614" y="940"/>
                </a:lnTo>
                <a:lnTo>
                  <a:pt x="537" y="878"/>
                </a:lnTo>
                <a:lnTo>
                  <a:pt x="507" y="847"/>
                </a:lnTo>
              </a:path>
            </a:pathLst>
          </a:custGeom>
          <a:solidFill>
            <a:srgbClr val="FFF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39"/>
          <p:cNvSpPr>
            <a:spLocks/>
          </p:cNvSpPr>
          <p:nvPr/>
        </p:nvSpPr>
        <p:spPr bwMode="auto">
          <a:xfrm>
            <a:off x="4897438" y="1928813"/>
            <a:ext cx="979487" cy="647700"/>
          </a:xfrm>
          <a:custGeom>
            <a:avLst/>
            <a:gdLst>
              <a:gd name="T0" fmla="*/ 66 w 617"/>
              <a:gd name="T1" fmla="*/ 0 h 408"/>
              <a:gd name="T2" fmla="*/ 0 w 617"/>
              <a:gd name="T3" fmla="*/ 70 h 408"/>
              <a:gd name="T4" fmla="*/ 0 w 617"/>
              <a:gd name="T5" fmla="*/ 168 h 408"/>
              <a:gd name="T6" fmla="*/ 31 w 617"/>
              <a:gd name="T7" fmla="*/ 209 h 408"/>
              <a:gd name="T8" fmla="*/ 31 w 617"/>
              <a:gd name="T9" fmla="*/ 252 h 408"/>
              <a:gd name="T10" fmla="*/ 73 w 617"/>
              <a:gd name="T11" fmla="*/ 260 h 408"/>
              <a:gd name="T12" fmla="*/ 26 w 617"/>
              <a:gd name="T13" fmla="*/ 299 h 408"/>
              <a:gd name="T14" fmla="*/ 107 w 617"/>
              <a:gd name="T15" fmla="*/ 326 h 408"/>
              <a:gd name="T16" fmla="*/ 210 w 617"/>
              <a:gd name="T17" fmla="*/ 398 h 408"/>
              <a:gd name="T18" fmla="*/ 337 w 617"/>
              <a:gd name="T19" fmla="*/ 407 h 408"/>
              <a:gd name="T20" fmla="*/ 531 w 617"/>
              <a:gd name="T21" fmla="*/ 396 h 408"/>
              <a:gd name="T22" fmla="*/ 598 w 617"/>
              <a:gd name="T23" fmla="*/ 398 h 408"/>
              <a:gd name="T24" fmla="*/ 616 w 617"/>
              <a:gd name="T25" fmla="*/ 383 h 408"/>
              <a:gd name="T26" fmla="*/ 588 w 617"/>
              <a:gd name="T27" fmla="*/ 341 h 408"/>
              <a:gd name="T28" fmla="*/ 531 w 617"/>
              <a:gd name="T29" fmla="*/ 299 h 408"/>
              <a:gd name="T30" fmla="*/ 476 w 617"/>
              <a:gd name="T31" fmla="*/ 274 h 408"/>
              <a:gd name="T32" fmla="*/ 328 w 617"/>
              <a:gd name="T33" fmla="*/ 252 h 408"/>
              <a:gd name="T34" fmla="*/ 238 w 617"/>
              <a:gd name="T35" fmla="*/ 239 h 408"/>
              <a:gd name="T36" fmla="*/ 218 w 617"/>
              <a:gd name="T37" fmla="*/ 206 h 408"/>
              <a:gd name="T38" fmla="*/ 242 w 617"/>
              <a:gd name="T39" fmla="*/ 170 h 408"/>
              <a:gd name="T40" fmla="*/ 210 w 617"/>
              <a:gd name="T41" fmla="*/ 54 h 408"/>
              <a:gd name="T42" fmla="*/ 138 w 617"/>
              <a:gd name="T43" fmla="*/ 0 h 408"/>
              <a:gd name="T44" fmla="*/ 66 w 617"/>
              <a:gd name="T45" fmla="*/ 0 h 40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17"/>
              <a:gd name="T70" fmla="*/ 0 h 408"/>
              <a:gd name="T71" fmla="*/ 617 w 617"/>
              <a:gd name="T72" fmla="*/ 408 h 40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17" h="408">
                <a:moveTo>
                  <a:pt x="66" y="0"/>
                </a:moveTo>
                <a:lnTo>
                  <a:pt x="0" y="70"/>
                </a:lnTo>
                <a:lnTo>
                  <a:pt x="0" y="168"/>
                </a:lnTo>
                <a:lnTo>
                  <a:pt x="31" y="209"/>
                </a:lnTo>
                <a:lnTo>
                  <a:pt x="31" y="252"/>
                </a:lnTo>
                <a:lnTo>
                  <a:pt x="73" y="260"/>
                </a:lnTo>
                <a:lnTo>
                  <a:pt x="26" y="299"/>
                </a:lnTo>
                <a:lnTo>
                  <a:pt x="107" y="326"/>
                </a:lnTo>
                <a:lnTo>
                  <a:pt x="210" y="398"/>
                </a:lnTo>
                <a:lnTo>
                  <a:pt x="337" y="407"/>
                </a:lnTo>
                <a:lnTo>
                  <a:pt x="531" y="396"/>
                </a:lnTo>
                <a:lnTo>
                  <a:pt x="598" y="398"/>
                </a:lnTo>
                <a:lnTo>
                  <a:pt x="616" y="383"/>
                </a:lnTo>
                <a:lnTo>
                  <a:pt x="588" y="341"/>
                </a:lnTo>
                <a:lnTo>
                  <a:pt x="531" y="299"/>
                </a:lnTo>
                <a:lnTo>
                  <a:pt x="476" y="274"/>
                </a:lnTo>
                <a:lnTo>
                  <a:pt x="328" y="252"/>
                </a:lnTo>
                <a:lnTo>
                  <a:pt x="238" y="239"/>
                </a:lnTo>
                <a:lnTo>
                  <a:pt x="218" y="206"/>
                </a:lnTo>
                <a:lnTo>
                  <a:pt x="242" y="170"/>
                </a:lnTo>
                <a:lnTo>
                  <a:pt x="210" y="54"/>
                </a:lnTo>
                <a:lnTo>
                  <a:pt x="138" y="0"/>
                </a:lnTo>
                <a:lnTo>
                  <a:pt x="66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Freeform 40"/>
          <p:cNvSpPr>
            <a:spLocks/>
          </p:cNvSpPr>
          <p:nvPr/>
        </p:nvSpPr>
        <p:spPr bwMode="auto">
          <a:xfrm>
            <a:off x="4973638" y="1987550"/>
            <a:ext cx="112712" cy="234950"/>
          </a:xfrm>
          <a:custGeom>
            <a:avLst/>
            <a:gdLst>
              <a:gd name="T0" fmla="*/ 48 w 71"/>
              <a:gd name="T1" fmla="*/ 0 h 148"/>
              <a:gd name="T2" fmla="*/ 0 w 71"/>
              <a:gd name="T3" fmla="*/ 63 h 148"/>
              <a:gd name="T4" fmla="*/ 12 w 71"/>
              <a:gd name="T5" fmla="*/ 136 h 148"/>
              <a:gd name="T6" fmla="*/ 48 w 71"/>
              <a:gd name="T7" fmla="*/ 147 h 148"/>
              <a:gd name="T8" fmla="*/ 70 w 71"/>
              <a:gd name="T9" fmla="*/ 63 h 148"/>
              <a:gd name="T10" fmla="*/ 48 w 71"/>
              <a:gd name="T11" fmla="*/ 0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"/>
              <a:gd name="T19" fmla="*/ 0 h 148"/>
              <a:gd name="T20" fmla="*/ 71 w 71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" h="148">
                <a:moveTo>
                  <a:pt x="48" y="0"/>
                </a:moveTo>
                <a:lnTo>
                  <a:pt x="0" y="63"/>
                </a:lnTo>
                <a:lnTo>
                  <a:pt x="12" y="136"/>
                </a:lnTo>
                <a:lnTo>
                  <a:pt x="48" y="147"/>
                </a:lnTo>
                <a:lnTo>
                  <a:pt x="70" y="63"/>
                </a:lnTo>
                <a:lnTo>
                  <a:pt x="48" y="0"/>
                </a:lnTo>
              </a:path>
            </a:pathLst>
          </a:custGeom>
          <a:solidFill>
            <a:srgbClr val="FFC0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Freeform 41"/>
          <p:cNvSpPr>
            <a:spLocks/>
          </p:cNvSpPr>
          <p:nvPr/>
        </p:nvSpPr>
        <p:spPr bwMode="auto">
          <a:xfrm>
            <a:off x="2819400" y="228600"/>
            <a:ext cx="5346700" cy="4167188"/>
          </a:xfrm>
          <a:custGeom>
            <a:avLst/>
            <a:gdLst>
              <a:gd name="T0" fmla="*/ 0 w 3368"/>
              <a:gd name="T1" fmla="*/ 261 h 2625"/>
              <a:gd name="T2" fmla="*/ 100 w 3368"/>
              <a:gd name="T3" fmla="*/ 919 h 2625"/>
              <a:gd name="T4" fmla="*/ 139 w 3368"/>
              <a:gd name="T5" fmla="*/ 1280 h 2625"/>
              <a:gd name="T6" fmla="*/ 303 w 3368"/>
              <a:gd name="T7" fmla="*/ 1466 h 2625"/>
              <a:gd name="T8" fmla="*/ 557 w 3368"/>
              <a:gd name="T9" fmla="*/ 1466 h 2625"/>
              <a:gd name="T10" fmla="*/ 1101 w 3368"/>
              <a:gd name="T11" fmla="*/ 1356 h 2625"/>
              <a:gd name="T12" fmla="*/ 1226 w 3368"/>
              <a:gd name="T13" fmla="*/ 1236 h 2625"/>
              <a:gd name="T14" fmla="*/ 1391 w 3368"/>
              <a:gd name="T15" fmla="*/ 1093 h 2625"/>
              <a:gd name="T16" fmla="*/ 1532 w 3368"/>
              <a:gd name="T17" fmla="*/ 1181 h 2625"/>
              <a:gd name="T18" fmla="*/ 1646 w 3368"/>
              <a:gd name="T19" fmla="*/ 1072 h 2625"/>
              <a:gd name="T20" fmla="*/ 1734 w 3368"/>
              <a:gd name="T21" fmla="*/ 930 h 2625"/>
              <a:gd name="T22" fmla="*/ 1824 w 3368"/>
              <a:gd name="T23" fmla="*/ 820 h 2625"/>
              <a:gd name="T24" fmla="*/ 2038 w 3368"/>
              <a:gd name="T25" fmla="*/ 798 h 2625"/>
              <a:gd name="T26" fmla="*/ 2153 w 3368"/>
              <a:gd name="T27" fmla="*/ 930 h 2625"/>
              <a:gd name="T28" fmla="*/ 2139 w 3368"/>
              <a:gd name="T29" fmla="*/ 1280 h 2625"/>
              <a:gd name="T30" fmla="*/ 2164 w 3368"/>
              <a:gd name="T31" fmla="*/ 1356 h 2625"/>
              <a:gd name="T32" fmla="*/ 2227 w 3368"/>
              <a:gd name="T33" fmla="*/ 1214 h 2625"/>
              <a:gd name="T34" fmla="*/ 2290 w 3368"/>
              <a:gd name="T35" fmla="*/ 1159 h 2625"/>
              <a:gd name="T36" fmla="*/ 2632 w 3368"/>
              <a:gd name="T37" fmla="*/ 1159 h 2625"/>
              <a:gd name="T38" fmla="*/ 2773 w 3368"/>
              <a:gd name="T39" fmla="*/ 1356 h 2625"/>
              <a:gd name="T40" fmla="*/ 2696 w 3368"/>
              <a:gd name="T41" fmla="*/ 1686 h 2625"/>
              <a:gd name="T42" fmla="*/ 2127 w 3368"/>
              <a:gd name="T43" fmla="*/ 1717 h 2625"/>
              <a:gd name="T44" fmla="*/ 2241 w 3368"/>
              <a:gd name="T45" fmla="*/ 1861 h 2625"/>
              <a:gd name="T46" fmla="*/ 2696 w 3368"/>
              <a:gd name="T47" fmla="*/ 2078 h 2625"/>
              <a:gd name="T48" fmla="*/ 3126 w 3368"/>
              <a:gd name="T49" fmla="*/ 2428 h 2625"/>
              <a:gd name="T50" fmla="*/ 3367 w 3368"/>
              <a:gd name="T51" fmla="*/ 1772 h 2625"/>
              <a:gd name="T52" fmla="*/ 3063 w 3368"/>
              <a:gd name="T53" fmla="*/ 1619 h 2625"/>
              <a:gd name="T54" fmla="*/ 2962 w 3368"/>
              <a:gd name="T55" fmla="*/ 1268 h 2625"/>
              <a:gd name="T56" fmla="*/ 2734 w 3368"/>
              <a:gd name="T57" fmla="*/ 1039 h 2625"/>
              <a:gd name="T58" fmla="*/ 2431 w 3368"/>
              <a:gd name="T59" fmla="*/ 951 h 2625"/>
              <a:gd name="T60" fmla="*/ 2178 w 3368"/>
              <a:gd name="T61" fmla="*/ 787 h 2625"/>
              <a:gd name="T62" fmla="*/ 1885 w 3368"/>
              <a:gd name="T63" fmla="*/ 722 h 2625"/>
              <a:gd name="T64" fmla="*/ 1646 w 3368"/>
              <a:gd name="T65" fmla="*/ 897 h 2625"/>
              <a:gd name="T66" fmla="*/ 1467 w 3368"/>
              <a:gd name="T67" fmla="*/ 1039 h 2625"/>
              <a:gd name="T68" fmla="*/ 1063 w 3368"/>
              <a:gd name="T69" fmla="*/ 1050 h 2625"/>
              <a:gd name="T70" fmla="*/ 734 w 3368"/>
              <a:gd name="T71" fmla="*/ 1027 h 2625"/>
              <a:gd name="T72" fmla="*/ 365 w 3368"/>
              <a:gd name="T73" fmla="*/ 787 h 2625"/>
              <a:gd name="T74" fmla="*/ 163 w 3368"/>
              <a:gd name="T75" fmla="*/ 306 h 2625"/>
              <a:gd name="T76" fmla="*/ 126 w 3368"/>
              <a:gd name="T77" fmla="*/ 0 h 26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368"/>
              <a:gd name="T118" fmla="*/ 0 h 2625"/>
              <a:gd name="T119" fmla="*/ 3368 w 3368"/>
              <a:gd name="T120" fmla="*/ 2625 h 26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368" h="2625">
                <a:moveTo>
                  <a:pt x="0" y="0"/>
                </a:moveTo>
                <a:lnTo>
                  <a:pt x="0" y="261"/>
                </a:lnTo>
                <a:lnTo>
                  <a:pt x="88" y="646"/>
                </a:lnTo>
                <a:lnTo>
                  <a:pt x="100" y="919"/>
                </a:lnTo>
                <a:lnTo>
                  <a:pt x="113" y="1159"/>
                </a:lnTo>
                <a:lnTo>
                  <a:pt x="139" y="1280"/>
                </a:lnTo>
                <a:lnTo>
                  <a:pt x="202" y="1391"/>
                </a:lnTo>
                <a:lnTo>
                  <a:pt x="303" y="1466"/>
                </a:lnTo>
                <a:lnTo>
                  <a:pt x="416" y="1477"/>
                </a:lnTo>
                <a:lnTo>
                  <a:pt x="557" y="1466"/>
                </a:lnTo>
                <a:lnTo>
                  <a:pt x="936" y="1400"/>
                </a:lnTo>
                <a:lnTo>
                  <a:pt x="1101" y="1356"/>
                </a:lnTo>
                <a:lnTo>
                  <a:pt x="1252" y="1356"/>
                </a:lnTo>
                <a:lnTo>
                  <a:pt x="1226" y="1236"/>
                </a:lnTo>
                <a:lnTo>
                  <a:pt x="1292" y="1115"/>
                </a:lnTo>
                <a:lnTo>
                  <a:pt x="1391" y="1093"/>
                </a:lnTo>
                <a:lnTo>
                  <a:pt x="1506" y="1083"/>
                </a:lnTo>
                <a:lnTo>
                  <a:pt x="1532" y="1181"/>
                </a:lnTo>
                <a:lnTo>
                  <a:pt x="1594" y="1159"/>
                </a:lnTo>
                <a:lnTo>
                  <a:pt x="1646" y="1072"/>
                </a:lnTo>
                <a:lnTo>
                  <a:pt x="1671" y="995"/>
                </a:lnTo>
                <a:lnTo>
                  <a:pt x="1734" y="930"/>
                </a:lnTo>
                <a:lnTo>
                  <a:pt x="1771" y="907"/>
                </a:lnTo>
                <a:lnTo>
                  <a:pt x="1824" y="820"/>
                </a:lnTo>
                <a:lnTo>
                  <a:pt x="1950" y="787"/>
                </a:lnTo>
                <a:lnTo>
                  <a:pt x="2038" y="798"/>
                </a:lnTo>
                <a:lnTo>
                  <a:pt x="2101" y="830"/>
                </a:lnTo>
                <a:lnTo>
                  <a:pt x="2153" y="930"/>
                </a:lnTo>
                <a:lnTo>
                  <a:pt x="2153" y="1137"/>
                </a:lnTo>
                <a:lnTo>
                  <a:pt x="2139" y="1280"/>
                </a:lnTo>
                <a:lnTo>
                  <a:pt x="2127" y="1324"/>
                </a:lnTo>
                <a:lnTo>
                  <a:pt x="2164" y="1356"/>
                </a:lnTo>
                <a:lnTo>
                  <a:pt x="2253" y="1247"/>
                </a:lnTo>
                <a:lnTo>
                  <a:pt x="2227" y="1214"/>
                </a:lnTo>
                <a:lnTo>
                  <a:pt x="2253" y="1181"/>
                </a:lnTo>
                <a:lnTo>
                  <a:pt x="2290" y="1159"/>
                </a:lnTo>
                <a:lnTo>
                  <a:pt x="2406" y="1171"/>
                </a:lnTo>
                <a:lnTo>
                  <a:pt x="2632" y="1159"/>
                </a:lnTo>
                <a:lnTo>
                  <a:pt x="2734" y="1224"/>
                </a:lnTo>
                <a:lnTo>
                  <a:pt x="2773" y="1356"/>
                </a:lnTo>
                <a:lnTo>
                  <a:pt x="2786" y="1520"/>
                </a:lnTo>
                <a:lnTo>
                  <a:pt x="2696" y="1686"/>
                </a:lnTo>
                <a:lnTo>
                  <a:pt x="2544" y="1783"/>
                </a:lnTo>
                <a:lnTo>
                  <a:pt x="2127" y="1717"/>
                </a:lnTo>
                <a:lnTo>
                  <a:pt x="2127" y="1772"/>
                </a:lnTo>
                <a:lnTo>
                  <a:pt x="2241" y="1861"/>
                </a:lnTo>
                <a:lnTo>
                  <a:pt x="2443" y="1936"/>
                </a:lnTo>
                <a:lnTo>
                  <a:pt x="2696" y="2078"/>
                </a:lnTo>
                <a:lnTo>
                  <a:pt x="2937" y="2243"/>
                </a:lnTo>
                <a:lnTo>
                  <a:pt x="3126" y="2428"/>
                </a:lnTo>
                <a:lnTo>
                  <a:pt x="3367" y="2624"/>
                </a:lnTo>
                <a:lnTo>
                  <a:pt x="3367" y="1772"/>
                </a:lnTo>
                <a:lnTo>
                  <a:pt x="3177" y="1708"/>
                </a:lnTo>
                <a:lnTo>
                  <a:pt x="3063" y="1619"/>
                </a:lnTo>
                <a:lnTo>
                  <a:pt x="3001" y="1488"/>
                </a:lnTo>
                <a:lnTo>
                  <a:pt x="2962" y="1268"/>
                </a:lnTo>
                <a:lnTo>
                  <a:pt x="2875" y="1127"/>
                </a:lnTo>
                <a:lnTo>
                  <a:pt x="2734" y="1039"/>
                </a:lnTo>
                <a:lnTo>
                  <a:pt x="2632" y="995"/>
                </a:lnTo>
                <a:lnTo>
                  <a:pt x="2431" y="951"/>
                </a:lnTo>
                <a:lnTo>
                  <a:pt x="2317" y="907"/>
                </a:lnTo>
                <a:lnTo>
                  <a:pt x="2178" y="787"/>
                </a:lnTo>
                <a:lnTo>
                  <a:pt x="2025" y="710"/>
                </a:lnTo>
                <a:lnTo>
                  <a:pt x="1885" y="722"/>
                </a:lnTo>
                <a:lnTo>
                  <a:pt x="1759" y="787"/>
                </a:lnTo>
                <a:lnTo>
                  <a:pt x="1646" y="897"/>
                </a:lnTo>
                <a:lnTo>
                  <a:pt x="1594" y="1006"/>
                </a:lnTo>
                <a:lnTo>
                  <a:pt x="1467" y="1039"/>
                </a:lnTo>
                <a:lnTo>
                  <a:pt x="1265" y="1027"/>
                </a:lnTo>
                <a:lnTo>
                  <a:pt x="1063" y="1050"/>
                </a:lnTo>
                <a:lnTo>
                  <a:pt x="936" y="1072"/>
                </a:lnTo>
                <a:lnTo>
                  <a:pt x="734" y="1027"/>
                </a:lnTo>
                <a:lnTo>
                  <a:pt x="530" y="930"/>
                </a:lnTo>
                <a:lnTo>
                  <a:pt x="365" y="787"/>
                </a:lnTo>
                <a:lnTo>
                  <a:pt x="253" y="569"/>
                </a:lnTo>
                <a:lnTo>
                  <a:pt x="163" y="306"/>
                </a:lnTo>
                <a:lnTo>
                  <a:pt x="139" y="152"/>
                </a:lnTo>
                <a:lnTo>
                  <a:pt x="126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Freeform 42"/>
          <p:cNvSpPr>
            <a:spLocks/>
          </p:cNvSpPr>
          <p:nvPr/>
        </p:nvSpPr>
        <p:spPr bwMode="auto">
          <a:xfrm>
            <a:off x="3402013" y="2925763"/>
            <a:ext cx="2751137" cy="900112"/>
          </a:xfrm>
          <a:custGeom>
            <a:avLst/>
            <a:gdLst>
              <a:gd name="T0" fmla="*/ 305 w 1733"/>
              <a:gd name="T1" fmla="*/ 65 h 567"/>
              <a:gd name="T2" fmla="*/ 164 w 1733"/>
              <a:gd name="T3" fmla="*/ 174 h 567"/>
              <a:gd name="T4" fmla="*/ 89 w 1733"/>
              <a:gd name="T5" fmla="*/ 282 h 567"/>
              <a:gd name="T6" fmla="*/ 40 w 1733"/>
              <a:gd name="T7" fmla="*/ 272 h 567"/>
              <a:gd name="T8" fmla="*/ 0 w 1733"/>
              <a:gd name="T9" fmla="*/ 305 h 567"/>
              <a:gd name="T10" fmla="*/ 27 w 1733"/>
              <a:gd name="T11" fmla="*/ 347 h 567"/>
              <a:gd name="T12" fmla="*/ 77 w 1733"/>
              <a:gd name="T13" fmla="*/ 336 h 567"/>
              <a:gd name="T14" fmla="*/ 103 w 1733"/>
              <a:gd name="T15" fmla="*/ 380 h 567"/>
              <a:gd name="T16" fmla="*/ 164 w 1733"/>
              <a:gd name="T17" fmla="*/ 369 h 567"/>
              <a:gd name="T18" fmla="*/ 316 w 1733"/>
              <a:gd name="T19" fmla="*/ 347 h 567"/>
              <a:gd name="T20" fmla="*/ 468 w 1733"/>
              <a:gd name="T21" fmla="*/ 261 h 567"/>
              <a:gd name="T22" fmla="*/ 734 w 1733"/>
              <a:gd name="T23" fmla="*/ 238 h 567"/>
              <a:gd name="T24" fmla="*/ 1022 w 1733"/>
              <a:gd name="T25" fmla="*/ 282 h 567"/>
              <a:gd name="T26" fmla="*/ 1226 w 1733"/>
              <a:gd name="T27" fmla="*/ 402 h 567"/>
              <a:gd name="T28" fmla="*/ 1289 w 1733"/>
              <a:gd name="T29" fmla="*/ 455 h 567"/>
              <a:gd name="T30" fmla="*/ 1379 w 1733"/>
              <a:gd name="T31" fmla="*/ 467 h 567"/>
              <a:gd name="T32" fmla="*/ 1417 w 1733"/>
              <a:gd name="T33" fmla="*/ 467 h 567"/>
              <a:gd name="T34" fmla="*/ 1455 w 1733"/>
              <a:gd name="T35" fmla="*/ 532 h 567"/>
              <a:gd name="T36" fmla="*/ 1529 w 1733"/>
              <a:gd name="T37" fmla="*/ 566 h 567"/>
              <a:gd name="T38" fmla="*/ 1618 w 1733"/>
              <a:gd name="T39" fmla="*/ 500 h 567"/>
              <a:gd name="T40" fmla="*/ 1694 w 1733"/>
              <a:gd name="T41" fmla="*/ 380 h 567"/>
              <a:gd name="T42" fmla="*/ 1732 w 1733"/>
              <a:gd name="T43" fmla="*/ 314 h 567"/>
              <a:gd name="T44" fmla="*/ 1732 w 1733"/>
              <a:gd name="T45" fmla="*/ 272 h 567"/>
              <a:gd name="T46" fmla="*/ 1682 w 1733"/>
              <a:gd name="T47" fmla="*/ 207 h 567"/>
              <a:gd name="T48" fmla="*/ 1529 w 1733"/>
              <a:gd name="T49" fmla="*/ 152 h 567"/>
              <a:gd name="T50" fmla="*/ 1365 w 1733"/>
              <a:gd name="T51" fmla="*/ 131 h 567"/>
              <a:gd name="T52" fmla="*/ 1201 w 1733"/>
              <a:gd name="T53" fmla="*/ 109 h 567"/>
              <a:gd name="T54" fmla="*/ 1000 w 1733"/>
              <a:gd name="T55" fmla="*/ 54 h 567"/>
              <a:gd name="T56" fmla="*/ 812 w 1733"/>
              <a:gd name="T57" fmla="*/ 0 h 567"/>
              <a:gd name="T58" fmla="*/ 544 w 1733"/>
              <a:gd name="T59" fmla="*/ 0 h 567"/>
              <a:gd name="T60" fmla="*/ 393 w 1733"/>
              <a:gd name="T61" fmla="*/ 22 h 567"/>
              <a:gd name="T62" fmla="*/ 305 w 1733"/>
              <a:gd name="T63" fmla="*/ 65 h 56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33"/>
              <a:gd name="T97" fmla="*/ 0 h 567"/>
              <a:gd name="T98" fmla="*/ 1733 w 1733"/>
              <a:gd name="T99" fmla="*/ 567 h 56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33" h="567">
                <a:moveTo>
                  <a:pt x="305" y="65"/>
                </a:moveTo>
                <a:lnTo>
                  <a:pt x="164" y="174"/>
                </a:lnTo>
                <a:lnTo>
                  <a:pt x="89" y="282"/>
                </a:lnTo>
                <a:lnTo>
                  <a:pt x="40" y="272"/>
                </a:lnTo>
                <a:lnTo>
                  <a:pt x="0" y="305"/>
                </a:lnTo>
                <a:lnTo>
                  <a:pt x="27" y="347"/>
                </a:lnTo>
                <a:lnTo>
                  <a:pt x="77" y="336"/>
                </a:lnTo>
                <a:lnTo>
                  <a:pt x="103" y="380"/>
                </a:lnTo>
                <a:lnTo>
                  <a:pt x="164" y="369"/>
                </a:lnTo>
                <a:lnTo>
                  <a:pt x="316" y="347"/>
                </a:lnTo>
                <a:lnTo>
                  <a:pt x="468" y="261"/>
                </a:lnTo>
                <a:lnTo>
                  <a:pt x="734" y="238"/>
                </a:lnTo>
                <a:lnTo>
                  <a:pt x="1022" y="282"/>
                </a:lnTo>
                <a:lnTo>
                  <a:pt x="1226" y="402"/>
                </a:lnTo>
                <a:lnTo>
                  <a:pt x="1289" y="455"/>
                </a:lnTo>
                <a:lnTo>
                  <a:pt x="1379" y="467"/>
                </a:lnTo>
                <a:lnTo>
                  <a:pt x="1417" y="467"/>
                </a:lnTo>
                <a:lnTo>
                  <a:pt x="1455" y="532"/>
                </a:lnTo>
                <a:lnTo>
                  <a:pt x="1529" y="566"/>
                </a:lnTo>
                <a:lnTo>
                  <a:pt x="1618" y="500"/>
                </a:lnTo>
                <a:lnTo>
                  <a:pt x="1694" y="380"/>
                </a:lnTo>
                <a:lnTo>
                  <a:pt x="1732" y="314"/>
                </a:lnTo>
                <a:lnTo>
                  <a:pt x="1732" y="272"/>
                </a:lnTo>
                <a:lnTo>
                  <a:pt x="1682" y="207"/>
                </a:lnTo>
                <a:lnTo>
                  <a:pt x="1529" y="152"/>
                </a:lnTo>
                <a:lnTo>
                  <a:pt x="1365" y="131"/>
                </a:lnTo>
                <a:lnTo>
                  <a:pt x="1201" y="109"/>
                </a:lnTo>
                <a:lnTo>
                  <a:pt x="1000" y="54"/>
                </a:lnTo>
                <a:lnTo>
                  <a:pt x="812" y="0"/>
                </a:lnTo>
                <a:lnTo>
                  <a:pt x="544" y="0"/>
                </a:lnTo>
                <a:lnTo>
                  <a:pt x="393" y="22"/>
                </a:lnTo>
                <a:lnTo>
                  <a:pt x="305" y="6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Freeform 43"/>
          <p:cNvSpPr>
            <a:spLocks/>
          </p:cNvSpPr>
          <p:nvPr/>
        </p:nvSpPr>
        <p:spPr bwMode="auto">
          <a:xfrm>
            <a:off x="2071688" y="1289050"/>
            <a:ext cx="296862" cy="636588"/>
          </a:xfrm>
          <a:custGeom>
            <a:avLst/>
            <a:gdLst>
              <a:gd name="T0" fmla="*/ 138 w 187"/>
              <a:gd name="T1" fmla="*/ 12 h 401"/>
              <a:gd name="T2" fmla="*/ 186 w 187"/>
              <a:gd name="T3" fmla="*/ 55 h 401"/>
              <a:gd name="T4" fmla="*/ 186 w 187"/>
              <a:gd name="T5" fmla="*/ 152 h 401"/>
              <a:gd name="T6" fmla="*/ 148 w 187"/>
              <a:gd name="T7" fmla="*/ 314 h 401"/>
              <a:gd name="T8" fmla="*/ 110 w 187"/>
              <a:gd name="T9" fmla="*/ 400 h 401"/>
              <a:gd name="T10" fmla="*/ 50 w 187"/>
              <a:gd name="T11" fmla="*/ 400 h 401"/>
              <a:gd name="T12" fmla="*/ 0 w 187"/>
              <a:gd name="T13" fmla="*/ 302 h 401"/>
              <a:gd name="T14" fmla="*/ 0 w 187"/>
              <a:gd name="T15" fmla="*/ 183 h 401"/>
              <a:gd name="T16" fmla="*/ 25 w 187"/>
              <a:gd name="T17" fmla="*/ 76 h 401"/>
              <a:gd name="T18" fmla="*/ 76 w 187"/>
              <a:gd name="T19" fmla="*/ 0 h 401"/>
              <a:gd name="T20" fmla="*/ 138 w 187"/>
              <a:gd name="T21" fmla="*/ 12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"/>
              <a:gd name="T34" fmla="*/ 0 h 401"/>
              <a:gd name="T35" fmla="*/ 187 w 187"/>
              <a:gd name="T36" fmla="*/ 401 h 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" h="401">
                <a:moveTo>
                  <a:pt x="138" y="12"/>
                </a:moveTo>
                <a:lnTo>
                  <a:pt x="186" y="55"/>
                </a:lnTo>
                <a:lnTo>
                  <a:pt x="186" y="152"/>
                </a:lnTo>
                <a:lnTo>
                  <a:pt x="148" y="314"/>
                </a:lnTo>
                <a:lnTo>
                  <a:pt x="110" y="400"/>
                </a:lnTo>
                <a:lnTo>
                  <a:pt x="50" y="400"/>
                </a:lnTo>
                <a:lnTo>
                  <a:pt x="0" y="302"/>
                </a:lnTo>
                <a:lnTo>
                  <a:pt x="0" y="183"/>
                </a:lnTo>
                <a:lnTo>
                  <a:pt x="25" y="76"/>
                </a:lnTo>
                <a:lnTo>
                  <a:pt x="76" y="0"/>
                </a:lnTo>
                <a:lnTo>
                  <a:pt x="138" y="12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Freeform 44"/>
          <p:cNvSpPr>
            <a:spLocks/>
          </p:cNvSpPr>
          <p:nvPr/>
        </p:nvSpPr>
        <p:spPr bwMode="auto">
          <a:xfrm>
            <a:off x="2154238" y="2141538"/>
            <a:ext cx="188912" cy="374650"/>
          </a:xfrm>
          <a:custGeom>
            <a:avLst/>
            <a:gdLst>
              <a:gd name="T0" fmla="*/ 49 w 119"/>
              <a:gd name="T1" fmla="*/ 0 h 236"/>
              <a:gd name="T2" fmla="*/ 0 w 119"/>
              <a:gd name="T3" fmla="*/ 33 h 236"/>
              <a:gd name="T4" fmla="*/ 0 w 119"/>
              <a:gd name="T5" fmla="*/ 162 h 236"/>
              <a:gd name="T6" fmla="*/ 72 w 119"/>
              <a:gd name="T7" fmla="*/ 235 h 236"/>
              <a:gd name="T8" fmla="*/ 108 w 119"/>
              <a:gd name="T9" fmla="*/ 162 h 236"/>
              <a:gd name="T10" fmla="*/ 118 w 119"/>
              <a:gd name="T11" fmla="*/ 76 h 236"/>
              <a:gd name="T12" fmla="*/ 85 w 119"/>
              <a:gd name="T13" fmla="*/ 12 h 236"/>
              <a:gd name="T14" fmla="*/ 49 w 119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"/>
              <a:gd name="T25" fmla="*/ 0 h 236"/>
              <a:gd name="T26" fmla="*/ 119 w 119"/>
              <a:gd name="T27" fmla="*/ 236 h 2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" h="236">
                <a:moveTo>
                  <a:pt x="49" y="0"/>
                </a:moveTo>
                <a:lnTo>
                  <a:pt x="0" y="33"/>
                </a:lnTo>
                <a:lnTo>
                  <a:pt x="0" y="162"/>
                </a:lnTo>
                <a:lnTo>
                  <a:pt x="72" y="235"/>
                </a:lnTo>
                <a:lnTo>
                  <a:pt x="108" y="162"/>
                </a:lnTo>
                <a:lnTo>
                  <a:pt x="118" y="76"/>
                </a:lnTo>
                <a:lnTo>
                  <a:pt x="85" y="12"/>
                </a:lnTo>
                <a:lnTo>
                  <a:pt x="49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Freeform 45"/>
          <p:cNvSpPr>
            <a:spLocks/>
          </p:cNvSpPr>
          <p:nvPr/>
        </p:nvSpPr>
        <p:spPr bwMode="auto">
          <a:xfrm>
            <a:off x="2351088" y="2630488"/>
            <a:ext cx="461962" cy="236537"/>
          </a:xfrm>
          <a:custGeom>
            <a:avLst/>
            <a:gdLst>
              <a:gd name="T0" fmla="*/ 114 w 291"/>
              <a:gd name="T1" fmla="*/ 21 h 149"/>
              <a:gd name="T2" fmla="*/ 177 w 291"/>
              <a:gd name="T3" fmla="*/ 32 h 149"/>
              <a:gd name="T4" fmla="*/ 226 w 291"/>
              <a:gd name="T5" fmla="*/ 21 h 149"/>
              <a:gd name="T6" fmla="*/ 276 w 291"/>
              <a:gd name="T7" fmla="*/ 42 h 149"/>
              <a:gd name="T8" fmla="*/ 290 w 291"/>
              <a:gd name="T9" fmla="*/ 95 h 149"/>
              <a:gd name="T10" fmla="*/ 165 w 291"/>
              <a:gd name="T11" fmla="*/ 148 h 149"/>
              <a:gd name="T12" fmla="*/ 26 w 291"/>
              <a:gd name="T13" fmla="*/ 106 h 149"/>
              <a:gd name="T14" fmla="*/ 0 w 291"/>
              <a:gd name="T15" fmla="*/ 63 h 149"/>
              <a:gd name="T16" fmla="*/ 15 w 291"/>
              <a:gd name="T17" fmla="*/ 0 h 149"/>
              <a:gd name="T18" fmla="*/ 76 w 291"/>
              <a:gd name="T19" fmla="*/ 0 h 149"/>
              <a:gd name="T20" fmla="*/ 114 w 291"/>
              <a:gd name="T21" fmla="*/ 21 h 1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1"/>
              <a:gd name="T34" fmla="*/ 0 h 149"/>
              <a:gd name="T35" fmla="*/ 291 w 291"/>
              <a:gd name="T36" fmla="*/ 149 h 1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1" h="149">
                <a:moveTo>
                  <a:pt x="114" y="21"/>
                </a:moveTo>
                <a:lnTo>
                  <a:pt x="177" y="32"/>
                </a:lnTo>
                <a:lnTo>
                  <a:pt x="226" y="21"/>
                </a:lnTo>
                <a:lnTo>
                  <a:pt x="276" y="42"/>
                </a:lnTo>
                <a:lnTo>
                  <a:pt x="290" y="95"/>
                </a:lnTo>
                <a:lnTo>
                  <a:pt x="165" y="148"/>
                </a:lnTo>
                <a:lnTo>
                  <a:pt x="26" y="106"/>
                </a:lnTo>
                <a:lnTo>
                  <a:pt x="0" y="63"/>
                </a:lnTo>
                <a:lnTo>
                  <a:pt x="15" y="0"/>
                </a:lnTo>
                <a:lnTo>
                  <a:pt x="76" y="0"/>
                </a:lnTo>
                <a:lnTo>
                  <a:pt x="114" y="2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Freeform 46"/>
          <p:cNvSpPr>
            <a:spLocks/>
          </p:cNvSpPr>
          <p:nvPr/>
        </p:nvSpPr>
        <p:spPr bwMode="auto">
          <a:xfrm>
            <a:off x="2998788" y="2665413"/>
            <a:ext cx="436562" cy="114300"/>
          </a:xfrm>
          <a:custGeom>
            <a:avLst/>
            <a:gdLst>
              <a:gd name="T0" fmla="*/ 62 w 275"/>
              <a:gd name="T1" fmla="*/ 0 h 72"/>
              <a:gd name="T2" fmla="*/ 0 w 275"/>
              <a:gd name="T3" fmla="*/ 30 h 72"/>
              <a:gd name="T4" fmla="*/ 25 w 275"/>
              <a:gd name="T5" fmla="*/ 71 h 72"/>
              <a:gd name="T6" fmla="*/ 125 w 275"/>
              <a:gd name="T7" fmla="*/ 51 h 72"/>
              <a:gd name="T8" fmla="*/ 222 w 275"/>
              <a:gd name="T9" fmla="*/ 71 h 72"/>
              <a:gd name="T10" fmla="*/ 274 w 275"/>
              <a:gd name="T11" fmla="*/ 30 h 72"/>
              <a:gd name="T12" fmla="*/ 248 w 275"/>
              <a:gd name="T13" fmla="*/ 0 h 72"/>
              <a:gd name="T14" fmla="*/ 149 w 275"/>
              <a:gd name="T15" fmla="*/ 10 h 72"/>
              <a:gd name="T16" fmla="*/ 62 w 275"/>
              <a:gd name="T17" fmla="*/ 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75"/>
              <a:gd name="T28" fmla="*/ 0 h 72"/>
              <a:gd name="T29" fmla="*/ 275 w 275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75" h="72">
                <a:moveTo>
                  <a:pt x="62" y="0"/>
                </a:moveTo>
                <a:lnTo>
                  <a:pt x="0" y="30"/>
                </a:lnTo>
                <a:lnTo>
                  <a:pt x="25" y="71"/>
                </a:lnTo>
                <a:lnTo>
                  <a:pt x="125" y="51"/>
                </a:lnTo>
                <a:lnTo>
                  <a:pt x="222" y="71"/>
                </a:lnTo>
                <a:lnTo>
                  <a:pt x="274" y="30"/>
                </a:lnTo>
                <a:lnTo>
                  <a:pt x="248" y="0"/>
                </a:lnTo>
                <a:lnTo>
                  <a:pt x="149" y="10"/>
                </a:lnTo>
                <a:lnTo>
                  <a:pt x="62" y="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2" name="Freeform 47"/>
          <p:cNvSpPr>
            <a:spLocks/>
          </p:cNvSpPr>
          <p:nvPr/>
        </p:nvSpPr>
        <p:spPr bwMode="auto">
          <a:xfrm>
            <a:off x="1751013" y="3621088"/>
            <a:ext cx="898525" cy="482600"/>
          </a:xfrm>
          <a:custGeom>
            <a:avLst/>
            <a:gdLst>
              <a:gd name="T0" fmla="*/ 38 w 566"/>
              <a:gd name="T1" fmla="*/ 163 h 304"/>
              <a:gd name="T2" fmla="*/ 0 w 566"/>
              <a:gd name="T3" fmla="*/ 261 h 304"/>
              <a:gd name="T4" fmla="*/ 62 w 566"/>
              <a:gd name="T5" fmla="*/ 303 h 304"/>
              <a:gd name="T6" fmla="*/ 188 w 566"/>
              <a:gd name="T7" fmla="*/ 238 h 304"/>
              <a:gd name="T8" fmla="*/ 374 w 566"/>
              <a:gd name="T9" fmla="*/ 152 h 304"/>
              <a:gd name="T10" fmla="*/ 552 w 566"/>
              <a:gd name="T11" fmla="*/ 76 h 304"/>
              <a:gd name="T12" fmla="*/ 565 w 566"/>
              <a:gd name="T13" fmla="*/ 12 h 304"/>
              <a:gd name="T14" fmla="*/ 502 w 566"/>
              <a:gd name="T15" fmla="*/ 0 h 304"/>
              <a:gd name="T16" fmla="*/ 312 w 566"/>
              <a:gd name="T17" fmla="*/ 44 h 304"/>
              <a:gd name="T18" fmla="*/ 200 w 566"/>
              <a:gd name="T19" fmla="*/ 98 h 304"/>
              <a:gd name="T20" fmla="*/ 38 w 566"/>
              <a:gd name="T21" fmla="*/ 163 h 3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6"/>
              <a:gd name="T34" fmla="*/ 0 h 304"/>
              <a:gd name="T35" fmla="*/ 566 w 566"/>
              <a:gd name="T36" fmla="*/ 304 h 3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6" h="304">
                <a:moveTo>
                  <a:pt x="38" y="163"/>
                </a:moveTo>
                <a:lnTo>
                  <a:pt x="0" y="261"/>
                </a:lnTo>
                <a:lnTo>
                  <a:pt x="62" y="303"/>
                </a:lnTo>
                <a:lnTo>
                  <a:pt x="188" y="238"/>
                </a:lnTo>
                <a:lnTo>
                  <a:pt x="374" y="152"/>
                </a:lnTo>
                <a:lnTo>
                  <a:pt x="552" y="76"/>
                </a:lnTo>
                <a:lnTo>
                  <a:pt x="565" y="12"/>
                </a:lnTo>
                <a:lnTo>
                  <a:pt x="502" y="0"/>
                </a:lnTo>
                <a:lnTo>
                  <a:pt x="312" y="44"/>
                </a:lnTo>
                <a:lnTo>
                  <a:pt x="200" y="98"/>
                </a:lnTo>
                <a:lnTo>
                  <a:pt x="38" y="163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Freeform 48"/>
          <p:cNvSpPr>
            <a:spLocks/>
          </p:cNvSpPr>
          <p:nvPr/>
        </p:nvSpPr>
        <p:spPr bwMode="auto">
          <a:xfrm>
            <a:off x="2857500" y="3500438"/>
            <a:ext cx="495300" cy="201612"/>
          </a:xfrm>
          <a:custGeom>
            <a:avLst/>
            <a:gdLst>
              <a:gd name="T0" fmla="*/ 38 w 312"/>
              <a:gd name="T1" fmla="*/ 21 h 127"/>
              <a:gd name="T2" fmla="*/ 0 w 312"/>
              <a:gd name="T3" fmla="*/ 63 h 127"/>
              <a:gd name="T4" fmla="*/ 38 w 312"/>
              <a:gd name="T5" fmla="*/ 126 h 127"/>
              <a:gd name="T6" fmla="*/ 125 w 312"/>
              <a:gd name="T7" fmla="*/ 116 h 127"/>
              <a:gd name="T8" fmla="*/ 214 w 312"/>
              <a:gd name="T9" fmla="*/ 52 h 127"/>
              <a:gd name="T10" fmla="*/ 276 w 312"/>
              <a:gd name="T11" fmla="*/ 63 h 127"/>
              <a:gd name="T12" fmla="*/ 311 w 312"/>
              <a:gd name="T13" fmla="*/ 31 h 127"/>
              <a:gd name="T14" fmla="*/ 264 w 312"/>
              <a:gd name="T15" fmla="*/ 0 h 127"/>
              <a:gd name="T16" fmla="*/ 187 w 312"/>
              <a:gd name="T17" fmla="*/ 21 h 127"/>
              <a:gd name="T18" fmla="*/ 87 w 312"/>
              <a:gd name="T19" fmla="*/ 21 h 127"/>
              <a:gd name="T20" fmla="*/ 38 w 312"/>
              <a:gd name="T21" fmla="*/ 21 h 1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2"/>
              <a:gd name="T34" fmla="*/ 0 h 127"/>
              <a:gd name="T35" fmla="*/ 312 w 312"/>
              <a:gd name="T36" fmla="*/ 127 h 12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2" h="127">
                <a:moveTo>
                  <a:pt x="38" y="21"/>
                </a:moveTo>
                <a:lnTo>
                  <a:pt x="0" y="63"/>
                </a:lnTo>
                <a:lnTo>
                  <a:pt x="38" y="126"/>
                </a:lnTo>
                <a:lnTo>
                  <a:pt x="125" y="116"/>
                </a:lnTo>
                <a:lnTo>
                  <a:pt x="214" y="52"/>
                </a:lnTo>
                <a:lnTo>
                  <a:pt x="276" y="63"/>
                </a:lnTo>
                <a:lnTo>
                  <a:pt x="311" y="31"/>
                </a:lnTo>
                <a:lnTo>
                  <a:pt x="264" y="0"/>
                </a:lnTo>
                <a:lnTo>
                  <a:pt x="187" y="21"/>
                </a:lnTo>
                <a:lnTo>
                  <a:pt x="87" y="21"/>
                </a:lnTo>
                <a:lnTo>
                  <a:pt x="38" y="21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Freeform 49"/>
          <p:cNvSpPr>
            <a:spLocks/>
          </p:cNvSpPr>
          <p:nvPr/>
        </p:nvSpPr>
        <p:spPr bwMode="auto">
          <a:xfrm>
            <a:off x="1549400" y="1098550"/>
            <a:ext cx="3676650" cy="2673350"/>
          </a:xfrm>
          <a:custGeom>
            <a:avLst/>
            <a:gdLst>
              <a:gd name="T0" fmla="*/ 291 w 2316"/>
              <a:gd name="T1" fmla="*/ 34 h 1684"/>
              <a:gd name="T2" fmla="*/ 190 w 2316"/>
              <a:gd name="T3" fmla="*/ 328 h 1684"/>
              <a:gd name="T4" fmla="*/ 127 w 2316"/>
              <a:gd name="T5" fmla="*/ 677 h 1684"/>
              <a:gd name="T6" fmla="*/ 113 w 2316"/>
              <a:gd name="T7" fmla="*/ 808 h 1684"/>
              <a:gd name="T8" fmla="*/ 165 w 2316"/>
              <a:gd name="T9" fmla="*/ 689 h 1684"/>
              <a:gd name="T10" fmla="*/ 277 w 2316"/>
              <a:gd name="T11" fmla="*/ 700 h 1684"/>
              <a:gd name="T12" fmla="*/ 202 w 2316"/>
              <a:gd name="T13" fmla="*/ 830 h 1684"/>
              <a:gd name="T14" fmla="*/ 202 w 2316"/>
              <a:gd name="T15" fmla="*/ 962 h 1684"/>
              <a:gd name="T16" fmla="*/ 26 w 2316"/>
              <a:gd name="T17" fmla="*/ 1071 h 1684"/>
              <a:gd name="T18" fmla="*/ 102 w 2316"/>
              <a:gd name="T19" fmla="*/ 1246 h 1684"/>
              <a:gd name="T20" fmla="*/ 0 w 2316"/>
              <a:gd name="T21" fmla="*/ 1377 h 1684"/>
              <a:gd name="T22" fmla="*/ 139 w 2316"/>
              <a:gd name="T23" fmla="*/ 1475 h 1684"/>
              <a:gd name="T24" fmla="*/ 113 w 2316"/>
              <a:gd name="T25" fmla="*/ 1628 h 1684"/>
              <a:gd name="T26" fmla="*/ 277 w 2316"/>
              <a:gd name="T27" fmla="*/ 1605 h 1684"/>
              <a:gd name="T28" fmla="*/ 367 w 2316"/>
              <a:gd name="T29" fmla="*/ 1508 h 1684"/>
              <a:gd name="T30" fmla="*/ 441 w 2316"/>
              <a:gd name="T31" fmla="*/ 1400 h 1684"/>
              <a:gd name="T32" fmla="*/ 558 w 2316"/>
              <a:gd name="T33" fmla="*/ 1463 h 1684"/>
              <a:gd name="T34" fmla="*/ 504 w 2316"/>
              <a:gd name="T35" fmla="*/ 1530 h 1684"/>
              <a:gd name="T36" fmla="*/ 886 w 2316"/>
              <a:gd name="T37" fmla="*/ 1497 h 1684"/>
              <a:gd name="T38" fmla="*/ 1277 w 2316"/>
              <a:gd name="T39" fmla="*/ 1312 h 1684"/>
              <a:gd name="T40" fmla="*/ 1810 w 2316"/>
              <a:gd name="T41" fmla="*/ 1160 h 1684"/>
              <a:gd name="T42" fmla="*/ 2315 w 2316"/>
              <a:gd name="T43" fmla="*/ 1246 h 1684"/>
              <a:gd name="T44" fmla="*/ 1695 w 2316"/>
              <a:gd name="T45" fmla="*/ 1138 h 1684"/>
              <a:gd name="T46" fmla="*/ 1050 w 2316"/>
              <a:gd name="T47" fmla="*/ 1344 h 1684"/>
              <a:gd name="T48" fmla="*/ 937 w 2316"/>
              <a:gd name="T49" fmla="*/ 1410 h 1684"/>
              <a:gd name="T50" fmla="*/ 873 w 2316"/>
              <a:gd name="T51" fmla="*/ 1333 h 1684"/>
              <a:gd name="T52" fmla="*/ 886 w 2316"/>
              <a:gd name="T53" fmla="*/ 1288 h 1684"/>
              <a:gd name="T54" fmla="*/ 985 w 2316"/>
              <a:gd name="T55" fmla="*/ 1213 h 1684"/>
              <a:gd name="T56" fmla="*/ 1089 w 2316"/>
              <a:gd name="T57" fmla="*/ 1257 h 1684"/>
              <a:gd name="T58" fmla="*/ 1404 w 2316"/>
              <a:gd name="T59" fmla="*/ 1115 h 1684"/>
              <a:gd name="T60" fmla="*/ 1695 w 2316"/>
              <a:gd name="T61" fmla="*/ 983 h 1684"/>
              <a:gd name="T62" fmla="*/ 1810 w 2316"/>
              <a:gd name="T63" fmla="*/ 1038 h 1684"/>
              <a:gd name="T64" fmla="*/ 1860 w 2316"/>
              <a:gd name="T65" fmla="*/ 940 h 1684"/>
              <a:gd name="T66" fmla="*/ 1987 w 2316"/>
              <a:gd name="T67" fmla="*/ 1049 h 1684"/>
              <a:gd name="T68" fmla="*/ 2049 w 2316"/>
              <a:gd name="T69" fmla="*/ 951 h 1684"/>
              <a:gd name="T70" fmla="*/ 1987 w 2316"/>
              <a:gd name="T71" fmla="*/ 852 h 1684"/>
              <a:gd name="T72" fmla="*/ 1569 w 2316"/>
              <a:gd name="T73" fmla="*/ 994 h 1684"/>
              <a:gd name="T74" fmla="*/ 949 w 2316"/>
              <a:gd name="T75" fmla="*/ 1138 h 1684"/>
              <a:gd name="T76" fmla="*/ 469 w 2316"/>
              <a:gd name="T77" fmla="*/ 1115 h 1684"/>
              <a:gd name="T78" fmla="*/ 328 w 2316"/>
              <a:gd name="T79" fmla="*/ 843 h 1684"/>
              <a:gd name="T80" fmla="*/ 229 w 2316"/>
              <a:gd name="T81" fmla="*/ 447 h 1684"/>
              <a:gd name="T82" fmla="*/ 240 w 2316"/>
              <a:gd name="T83" fmla="*/ 240 h 1684"/>
              <a:gd name="T84" fmla="*/ 354 w 2316"/>
              <a:gd name="T85" fmla="*/ 22 h 16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16"/>
              <a:gd name="T130" fmla="*/ 0 h 1684"/>
              <a:gd name="T131" fmla="*/ 2316 w 2316"/>
              <a:gd name="T132" fmla="*/ 1684 h 168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16" h="1684">
                <a:moveTo>
                  <a:pt x="469" y="0"/>
                </a:moveTo>
                <a:lnTo>
                  <a:pt x="380" y="0"/>
                </a:lnTo>
                <a:lnTo>
                  <a:pt x="291" y="34"/>
                </a:lnTo>
                <a:lnTo>
                  <a:pt x="240" y="110"/>
                </a:lnTo>
                <a:lnTo>
                  <a:pt x="229" y="240"/>
                </a:lnTo>
                <a:lnTo>
                  <a:pt x="190" y="328"/>
                </a:lnTo>
                <a:lnTo>
                  <a:pt x="190" y="404"/>
                </a:lnTo>
                <a:lnTo>
                  <a:pt x="229" y="524"/>
                </a:lnTo>
                <a:lnTo>
                  <a:pt x="127" y="677"/>
                </a:lnTo>
                <a:lnTo>
                  <a:pt x="0" y="885"/>
                </a:lnTo>
                <a:lnTo>
                  <a:pt x="76" y="797"/>
                </a:lnTo>
                <a:lnTo>
                  <a:pt x="113" y="808"/>
                </a:lnTo>
                <a:lnTo>
                  <a:pt x="113" y="743"/>
                </a:lnTo>
                <a:lnTo>
                  <a:pt x="165" y="776"/>
                </a:lnTo>
                <a:lnTo>
                  <a:pt x="165" y="689"/>
                </a:lnTo>
                <a:lnTo>
                  <a:pt x="229" y="753"/>
                </a:lnTo>
                <a:lnTo>
                  <a:pt x="229" y="646"/>
                </a:lnTo>
                <a:lnTo>
                  <a:pt x="277" y="700"/>
                </a:lnTo>
                <a:lnTo>
                  <a:pt x="303" y="797"/>
                </a:lnTo>
                <a:lnTo>
                  <a:pt x="303" y="873"/>
                </a:lnTo>
                <a:lnTo>
                  <a:pt x="202" y="830"/>
                </a:lnTo>
                <a:lnTo>
                  <a:pt x="240" y="918"/>
                </a:lnTo>
                <a:lnTo>
                  <a:pt x="102" y="895"/>
                </a:lnTo>
                <a:lnTo>
                  <a:pt x="202" y="962"/>
                </a:lnTo>
                <a:lnTo>
                  <a:pt x="51" y="972"/>
                </a:lnTo>
                <a:lnTo>
                  <a:pt x="165" y="1049"/>
                </a:lnTo>
                <a:lnTo>
                  <a:pt x="26" y="1071"/>
                </a:lnTo>
                <a:lnTo>
                  <a:pt x="127" y="1125"/>
                </a:lnTo>
                <a:lnTo>
                  <a:pt x="0" y="1191"/>
                </a:lnTo>
                <a:lnTo>
                  <a:pt x="102" y="1246"/>
                </a:lnTo>
                <a:lnTo>
                  <a:pt x="0" y="1288"/>
                </a:lnTo>
                <a:lnTo>
                  <a:pt x="88" y="1322"/>
                </a:lnTo>
                <a:lnTo>
                  <a:pt x="0" y="1377"/>
                </a:lnTo>
                <a:lnTo>
                  <a:pt x="113" y="1400"/>
                </a:lnTo>
                <a:lnTo>
                  <a:pt x="13" y="1475"/>
                </a:lnTo>
                <a:lnTo>
                  <a:pt x="139" y="1475"/>
                </a:lnTo>
                <a:lnTo>
                  <a:pt x="51" y="1551"/>
                </a:lnTo>
                <a:lnTo>
                  <a:pt x="153" y="1540"/>
                </a:lnTo>
                <a:lnTo>
                  <a:pt x="113" y="1628"/>
                </a:lnTo>
                <a:lnTo>
                  <a:pt x="190" y="1617"/>
                </a:lnTo>
                <a:lnTo>
                  <a:pt x="165" y="1683"/>
                </a:lnTo>
                <a:lnTo>
                  <a:pt x="277" y="1605"/>
                </a:lnTo>
                <a:lnTo>
                  <a:pt x="456" y="1540"/>
                </a:lnTo>
                <a:lnTo>
                  <a:pt x="367" y="1551"/>
                </a:lnTo>
                <a:lnTo>
                  <a:pt x="367" y="1508"/>
                </a:lnTo>
                <a:lnTo>
                  <a:pt x="393" y="1410"/>
                </a:lnTo>
                <a:lnTo>
                  <a:pt x="469" y="1333"/>
                </a:lnTo>
                <a:lnTo>
                  <a:pt x="441" y="1400"/>
                </a:lnTo>
                <a:lnTo>
                  <a:pt x="544" y="1410"/>
                </a:lnTo>
                <a:lnTo>
                  <a:pt x="441" y="1443"/>
                </a:lnTo>
                <a:lnTo>
                  <a:pt x="558" y="1463"/>
                </a:lnTo>
                <a:lnTo>
                  <a:pt x="469" y="1497"/>
                </a:lnTo>
                <a:lnTo>
                  <a:pt x="558" y="1519"/>
                </a:lnTo>
                <a:lnTo>
                  <a:pt x="504" y="1530"/>
                </a:lnTo>
                <a:lnTo>
                  <a:pt x="632" y="1530"/>
                </a:lnTo>
                <a:lnTo>
                  <a:pt x="771" y="1519"/>
                </a:lnTo>
                <a:lnTo>
                  <a:pt x="886" y="1497"/>
                </a:lnTo>
                <a:lnTo>
                  <a:pt x="985" y="1463"/>
                </a:lnTo>
                <a:lnTo>
                  <a:pt x="1101" y="1400"/>
                </a:lnTo>
                <a:lnTo>
                  <a:pt x="1277" y="1312"/>
                </a:lnTo>
                <a:lnTo>
                  <a:pt x="1455" y="1235"/>
                </a:lnTo>
                <a:lnTo>
                  <a:pt x="1644" y="1181"/>
                </a:lnTo>
                <a:lnTo>
                  <a:pt x="1810" y="1160"/>
                </a:lnTo>
                <a:lnTo>
                  <a:pt x="1923" y="1147"/>
                </a:lnTo>
                <a:lnTo>
                  <a:pt x="2037" y="1160"/>
                </a:lnTo>
                <a:lnTo>
                  <a:pt x="2315" y="1246"/>
                </a:lnTo>
                <a:lnTo>
                  <a:pt x="1987" y="1125"/>
                </a:lnTo>
                <a:lnTo>
                  <a:pt x="1885" y="1125"/>
                </a:lnTo>
                <a:lnTo>
                  <a:pt x="1695" y="1138"/>
                </a:lnTo>
                <a:lnTo>
                  <a:pt x="1479" y="1191"/>
                </a:lnTo>
                <a:lnTo>
                  <a:pt x="1240" y="1278"/>
                </a:lnTo>
                <a:lnTo>
                  <a:pt x="1050" y="1344"/>
                </a:lnTo>
                <a:lnTo>
                  <a:pt x="999" y="1400"/>
                </a:lnTo>
                <a:lnTo>
                  <a:pt x="985" y="1344"/>
                </a:lnTo>
                <a:lnTo>
                  <a:pt x="937" y="1410"/>
                </a:lnTo>
                <a:lnTo>
                  <a:pt x="937" y="1344"/>
                </a:lnTo>
                <a:lnTo>
                  <a:pt x="873" y="1421"/>
                </a:lnTo>
                <a:lnTo>
                  <a:pt x="873" y="1333"/>
                </a:lnTo>
                <a:lnTo>
                  <a:pt x="810" y="1366"/>
                </a:lnTo>
                <a:lnTo>
                  <a:pt x="847" y="1224"/>
                </a:lnTo>
                <a:lnTo>
                  <a:pt x="886" y="1288"/>
                </a:lnTo>
                <a:lnTo>
                  <a:pt x="924" y="1235"/>
                </a:lnTo>
                <a:lnTo>
                  <a:pt x="961" y="1312"/>
                </a:lnTo>
                <a:lnTo>
                  <a:pt x="985" y="1213"/>
                </a:lnTo>
                <a:lnTo>
                  <a:pt x="1038" y="1278"/>
                </a:lnTo>
                <a:lnTo>
                  <a:pt x="1038" y="1213"/>
                </a:lnTo>
                <a:lnTo>
                  <a:pt x="1089" y="1257"/>
                </a:lnTo>
                <a:lnTo>
                  <a:pt x="1101" y="1202"/>
                </a:lnTo>
                <a:lnTo>
                  <a:pt x="1252" y="1169"/>
                </a:lnTo>
                <a:lnTo>
                  <a:pt x="1404" y="1115"/>
                </a:lnTo>
                <a:lnTo>
                  <a:pt x="1594" y="1060"/>
                </a:lnTo>
                <a:lnTo>
                  <a:pt x="1708" y="1038"/>
                </a:lnTo>
                <a:lnTo>
                  <a:pt x="1695" y="983"/>
                </a:lnTo>
                <a:lnTo>
                  <a:pt x="1758" y="1038"/>
                </a:lnTo>
                <a:lnTo>
                  <a:pt x="1746" y="962"/>
                </a:lnTo>
                <a:lnTo>
                  <a:pt x="1810" y="1038"/>
                </a:lnTo>
                <a:lnTo>
                  <a:pt x="1810" y="940"/>
                </a:lnTo>
                <a:lnTo>
                  <a:pt x="1860" y="1027"/>
                </a:lnTo>
                <a:lnTo>
                  <a:pt x="1860" y="940"/>
                </a:lnTo>
                <a:lnTo>
                  <a:pt x="1910" y="1038"/>
                </a:lnTo>
                <a:lnTo>
                  <a:pt x="1923" y="940"/>
                </a:lnTo>
                <a:lnTo>
                  <a:pt x="1987" y="1049"/>
                </a:lnTo>
                <a:lnTo>
                  <a:pt x="2000" y="951"/>
                </a:lnTo>
                <a:lnTo>
                  <a:pt x="2100" y="1082"/>
                </a:lnTo>
                <a:lnTo>
                  <a:pt x="2049" y="951"/>
                </a:lnTo>
                <a:lnTo>
                  <a:pt x="2049" y="907"/>
                </a:lnTo>
                <a:lnTo>
                  <a:pt x="2075" y="863"/>
                </a:lnTo>
                <a:lnTo>
                  <a:pt x="1987" y="852"/>
                </a:lnTo>
                <a:lnTo>
                  <a:pt x="1873" y="873"/>
                </a:lnTo>
                <a:lnTo>
                  <a:pt x="1746" y="918"/>
                </a:lnTo>
                <a:lnTo>
                  <a:pt x="1569" y="994"/>
                </a:lnTo>
                <a:lnTo>
                  <a:pt x="1366" y="1060"/>
                </a:lnTo>
                <a:lnTo>
                  <a:pt x="1178" y="1104"/>
                </a:lnTo>
                <a:lnTo>
                  <a:pt x="949" y="1138"/>
                </a:lnTo>
                <a:lnTo>
                  <a:pt x="746" y="1147"/>
                </a:lnTo>
                <a:lnTo>
                  <a:pt x="570" y="1147"/>
                </a:lnTo>
                <a:lnTo>
                  <a:pt x="469" y="1115"/>
                </a:lnTo>
                <a:lnTo>
                  <a:pt x="406" y="1060"/>
                </a:lnTo>
                <a:lnTo>
                  <a:pt x="367" y="972"/>
                </a:lnTo>
                <a:lnTo>
                  <a:pt x="328" y="843"/>
                </a:lnTo>
                <a:lnTo>
                  <a:pt x="316" y="689"/>
                </a:lnTo>
                <a:lnTo>
                  <a:pt x="277" y="568"/>
                </a:lnTo>
                <a:lnTo>
                  <a:pt x="229" y="447"/>
                </a:lnTo>
                <a:lnTo>
                  <a:pt x="214" y="372"/>
                </a:lnTo>
                <a:lnTo>
                  <a:pt x="214" y="305"/>
                </a:lnTo>
                <a:lnTo>
                  <a:pt x="240" y="240"/>
                </a:lnTo>
                <a:lnTo>
                  <a:pt x="254" y="140"/>
                </a:lnTo>
                <a:lnTo>
                  <a:pt x="291" y="55"/>
                </a:lnTo>
                <a:lnTo>
                  <a:pt x="354" y="22"/>
                </a:lnTo>
                <a:lnTo>
                  <a:pt x="469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Freeform 50"/>
          <p:cNvSpPr>
            <a:spLocks/>
          </p:cNvSpPr>
          <p:nvPr/>
        </p:nvSpPr>
        <p:spPr bwMode="auto">
          <a:xfrm>
            <a:off x="1328738" y="228600"/>
            <a:ext cx="998537" cy="877888"/>
          </a:xfrm>
          <a:custGeom>
            <a:avLst/>
            <a:gdLst>
              <a:gd name="T0" fmla="*/ 0 w 629"/>
              <a:gd name="T1" fmla="*/ 87 h 553"/>
              <a:gd name="T2" fmla="*/ 75 w 629"/>
              <a:gd name="T3" fmla="*/ 21 h 553"/>
              <a:gd name="T4" fmla="*/ 163 w 629"/>
              <a:gd name="T5" fmla="*/ 0 h 553"/>
              <a:gd name="T6" fmla="*/ 239 w 629"/>
              <a:gd name="T7" fmla="*/ 0 h 553"/>
              <a:gd name="T8" fmla="*/ 314 w 629"/>
              <a:gd name="T9" fmla="*/ 32 h 553"/>
              <a:gd name="T10" fmla="*/ 390 w 629"/>
              <a:gd name="T11" fmla="*/ 98 h 553"/>
              <a:gd name="T12" fmla="*/ 502 w 629"/>
              <a:gd name="T13" fmla="*/ 259 h 553"/>
              <a:gd name="T14" fmla="*/ 628 w 629"/>
              <a:gd name="T15" fmla="*/ 542 h 553"/>
              <a:gd name="T16" fmla="*/ 502 w 629"/>
              <a:gd name="T17" fmla="*/ 552 h 553"/>
              <a:gd name="T18" fmla="*/ 553 w 629"/>
              <a:gd name="T19" fmla="*/ 499 h 553"/>
              <a:gd name="T20" fmla="*/ 439 w 629"/>
              <a:gd name="T21" fmla="*/ 509 h 553"/>
              <a:gd name="T22" fmla="*/ 515 w 629"/>
              <a:gd name="T23" fmla="*/ 422 h 553"/>
              <a:gd name="T24" fmla="*/ 401 w 629"/>
              <a:gd name="T25" fmla="*/ 433 h 553"/>
              <a:gd name="T26" fmla="*/ 477 w 629"/>
              <a:gd name="T27" fmla="*/ 335 h 553"/>
              <a:gd name="T28" fmla="*/ 366 w 629"/>
              <a:gd name="T29" fmla="*/ 358 h 553"/>
              <a:gd name="T30" fmla="*/ 427 w 629"/>
              <a:gd name="T31" fmla="*/ 259 h 553"/>
              <a:gd name="T32" fmla="*/ 314 w 629"/>
              <a:gd name="T33" fmla="*/ 281 h 553"/>
              <a:gd name="T34" fmla="*/ 366 w 629"/>
              <a:gd name="T35" fmla="*/ 184 h 553"/>
              <a:gd name="T36" fmla="*/ 263 w 629"/>
              <a:gd name="T37" fmla="*/ 207 h 553"/>
              <a:gd name="T38" fmla="*/ 301 w 629"/>
              <a:gd name="T39" fmla="*/ 109 h 553"/>
              <a:gd name="T40" fmla="*/ 213 w 629"/>
              <a:gd name="T41" fmla="*/ 150 h 553"/>
              <a:gd name="T42" fmla="*/ 213 w 629"/>
              <a:gd name="T43" fmla="*/ 53 h 553"/>
              <a:gd name="T44" fmla="*/ 151 w 629"/>
              <a:gd name="T45" fmla="*/ 119 h 553"/>
              <a:gd name="T46" fmla="*/ 125 w 629"/>
              <a:gd name="T47" fmla="*/ 44 h 553"/>
              <a:gd name="T48" fmla="*/ 75 w 629"/>
              <a:gd name="T49" fmla="*/ 98 h 553"/>
              <a:gd name="T50" fmla="*/ 50 w 629"/>
              <a:gd name="T51" fmla="*/ 64 h 553"/>
              <a:gd name="T52" fmla="*/ 0 w 629"/>
              <a:gd name="T53" fmla="*/ 87 h 55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29"/>
              <a:gd name="T82" fmla="*/ 0 h 553"/>
              <a:gd name="T83" fmla="*/ 629 w 629"/>
              <a:gd name="T84" fmla="*/ 553 h 55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29" h="553">
                <a:moveTo>
                  <a:pt x="0" y="87"/>
                </a:moveTo>
                <a:lnTo>
                  <a:pt x="75" y="21"/>
                </a:lnTo>
                <a:lnTo>
                  <a:pt x="163" y="0"/>
                </a:lnTo>
                <a:lnTo>
                  <a:pt x="239" y="0"/>
                </a:lnTo>
                <a:lnTo>
                  <a:pt x="314" y="32"/>
                </a:lnTo>
                <a:lnTo>
                  <a:pt x="390" y="98"/>
                </a:lnTo>
                <a:lnTo>
                  <a:pt x="502" y="259"/>
                </a:lnTo>
                <a:lnTo>
                  <a:pt x="628" y="542"/>
                </a:lnTo>
                <a:lnTo>
                  <a:pt x="502" y="552"/>
                </a:lnTo>
                <a:lnTo>
                  <a:pt x="553" y="499"/>
                </a:lnTo>
                <a:lnTo>
                  <a:pt x="439" y="509"/>
                </a:lnTo>
                <a:lnTo>
                  <a:pt x="515" y="422"/>
                </a:lnTo>
                <a:lnTo>
                  <a:pt x="401" y="433"/>
                </a:lnTo>
                <a:lnTo>
                  <a:pt x="477" y="335"/>
                </a:lnTo>
                <a:lnTo>
                  <a:pt x="366" y="358"/>
                </a:lnTo>
                <a:lnTo>
                  <a:pt x="427" y="259"/>
                </a:lnTo>
                <a:lnTo>
                  <a:pt x="314" y="281"/>
                </a:lnTo>
                <a:lnTo>
                  <a:pt x="366" y="184"/>
                </a:lnTo>
                <a:lnTo>
                  <a:pt x="263" y="207"/>
                </a:lnTo>
                <a:lnTo>
                  <a:pt x="301" y="109"/>
                </a:lnTo>
                <a:lnTo>
                  <a:pt x="213" y="150"/>
                </a:lnTo>
                <a:lnTo>
                  <a:pt x="213" y="53"/>
                </a:lnTo>
                <a:lnTo>
                  <a:pt x="151" y="119"/>
                </a:lnTo>
                <a:lnTo>
                  <a:pt x="125" y="44"/>
                </a:lnTo>
                <a:lnTo>
                  <a:pt x="75" y="98"/>
                </a:lnTo>
                <a:lnTo>
                  <a:pt x="50" y="64"/>
                </a:lnTo>
                <a:lnTo>
                  <a:pt x="0" y="8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Freeform 51"/>
          <p:cNvSpPr>
            <a:spLocks/>
          </p:cNvSpPr>
          <p:nvPr/>
        </p:nvSpPr>
        <p:spPr bwMode="auto">
          <a:xfrm>
            <a:off x="946150" y="488950"/>
            <a:ext cx="815975" cy="5545138"/>
          </a:xfrm>
          <a:custGeom>
            <a:avLst/>
            <a:gdLst>
              <a:gd name="T0" fmla="*/ 176 w 514"/>
              <a:gd name="T1" fmla="*/ 0 h 3493"/>
              <a:gd name="T2" fmla="*/ 112 w 514"/>
              <a:gd name="T3" fmla="*/ 143 h 3493"/>
              <a:gd name="T4" fmla="*/ 62 w 514"/>
              <a:gd name="T5" fmla="*/ 361 h 3493"/>
              <a:gd name="T6" fmla="*/ 49 w 514"/>
              <a:gd name="T7" fmla="*/ 602 h 3493"/>
              <a:gd name="T8" fmla="*/ 49 w 514"/>
              <a:gd name="T9" fmla="*/ 822 h 3493"/>
              <a:gd name="T10" fmla="*/ 62 w 514"/>
              <a:gd name="T11" fmla="*/ 1128 h 3493"/>
              <a:gd name="T12" fmla="*/ 37 w 514"/>
              <a:gd name="T13" fmla="*/ 1347 h 3493"/>
              <a:gd name="T14" fmla="*/ 13 w 514"/>
              <a:gd name="T15" fmla="*/ 1642 h 3493"/>
              <a:gd name="T16" fmla="*/ 0 w 514"/>
              <a:gd name="T17" fmla="*/ 1894 h 3493"/>
              <a:gd name="T18" fmla="*/ 0 w 514"/>
              <a:gd name="T19" fmla="*/ 2058 h 3493"/>
              <a:gd name="T20" fmla="*/ 37 w 514"/>
              <a:gd name="T21" fmla="*/ 2278 h 3493"/>
              <a:gd name="T22" fmla="*/ 101 w 514"/>
              <a:gd name="T23" fmla="*/ 2585 h 3493"/>
              <a:gd name="T24" fmla="*/ 126 w 514"/>
              <a:gd name="T25" fmla="*/ 2825 h 3493"/>
              <a:gd name="T26" fmla="*/ 137 w 514"/>
              <a:gd name="T27" fmla="*/ 3122 h 3493"/>
              <a:gd name="T28" fmla="*/ 176 w 514"/>
              <a:gd name="T29" fmla="*/ 3306 h 3493"/>
              <a:gd name="T30" fmla="*/ 224 w 514"/>
              <a:gd name="T31" fmla="*/ 3438 h 3493"/>
              <a:gd name="T32" fmla="*/ 300 w 514"/>
              <a:gd name="T33" fmla="*/ 3492 h 3493"/>
              <a:gd name="T34" fmla="*/ 388 w 514"/>
              <a:gd name="T35" fmla="*/ 3492 h 3493"/>
              <a:gd name="T36" fmla="*/ 513 w 514"/>
              <a:gd name="T37" fmla="*/ 3438 h 3493"/>
              <a:gd name="T38" fmla="*/ 426 w 514"/>
              <a:gd name="T39" fmla="*/ 3395 h 3493"/>
              <a:gd name="T40" fmla="*/ 363 w 514"/>
              <a:gd name="T41" fmla="*/ 3329 h 3493"/>
              <a:gd name="T42" fmla="*/ 325 w 514"/>
              <a:gd name="T43" fmla="*/ 3198 h 3493"/>
              <a:gd name="T44" fmla="*/ 275 w 514"/>
              <a:gd name="T45" fmla="*/ 3252 h 3493"/>
              <a:gd name="T46" fmla="*/ 275 w 514"/>
              <a:gd name="T47" fmla="*/ 3110 h 3493"/>
              <a:gd name="T48" fmla="*/ 212 w 514"/>
              <a:gd name="T49" fmla="*/ 3164 h 3493"/>
              <a:gd name="T50" fmla="*/ 262 w 514"/>
              <a:gd name="T51" fmla="*/ 3011 h 3493"/>
              <a:gd name="T52" fmla="*/ 200 w 514"/>
              <a:gd name="T53" fmla="*/ 3044 h 3493"/>
              <a:gd name="T54" fmla="*/ 262 w 514"/>
              <a:gd name="T55" fmla="*/ 2933 h 3493"/>
              <a:gd name="T56" fmla="*/ 200 w 514"/>
              <a:gd name="T57" fmla="*/ 2933 h 3493"/>
              <a:gd name="T58" fmla="*/ 262 w 514"/>
              <a:gd name="T59" fmla="*/ 2835 h 3493"/>
              <a:gd name="T60" fmla="*/ 186 w 514"/>
              <a:gd name="T61" fmla="*/ 2825 h 3493"/>
              <a:gd name="T62" fmla="*/ 249 w 514"/>
              <a:gd name="T63" fmla="*/ 2770 h 3493"/>
              <a:gd name="T64" fmla="*/ 176 w 514"/>
              <a:gd name="T65" fmla="*/ 2736 h 3493"/>
              <a:gd name="T66" fmla="*/ 238 w 514"/>
              <a:gd name="T67" fmla="*/ 2704 h 3493"/>
              <a:gd name="T68" fmla="*/ 162 w 514"/>
              <a:gd name="T69" fmla="*/ 2639 h 3493"/>
              <a:gd name="T70" fmla="*/ 212 w 514"/>
              <a:gd name="T71" fmla="*/ 2596 h 3493"/>
              <a:gd name="T72" fmla="*/ 137 w 514"/>
              <a:gd name="T73" fmla="*/ 2496 h 3493"/>
              <a:gd name="T74" fmla="*/ 176 w 514"/>
              <a:gd name="T75" fmla="*/ 2475 h 3493"/>
              <a:gd name="T76" fmla="*/ 126 w 514"/>
              <a:gd name="T77" fmla="*/ 2354 h 3493"/>
              <a:gd name="T78" fmla="*/ 49 w 514"/>
              <a:gd name="T79" fmla="*/ 2103 h 3493"/>
              <a:gd name="T80" fmla="*/ 24 w 514"/>
              <a:gd name="T81" fmla="*/ 1883 h 3493"/>
              <a:gd name="T82" fmla="*/ 37 w 514"/>
              <a:gd name="T83" fmla="*/ 1631 h 3493"/>
              <a:gd name="T84" fmla="*/ 62 w 514"/>
              <a:gd name="T85" fmla="*/ 1369 h 3493"/>
              <a:gd name="T86" fmla="*/ 87 w 514"/>
              <a:gd name="T87" fmla="*/ 1193 h 3493"/>
              <a:gd name="T88" fmla="*/ 75 w 514"/>
              <a:gd name="T89" fmla="*/ 996 h 3493"/>
              <a:gd name="T90" fmla="*/ 75 w 514"/>
              <a:gd name="T91" fmla="*/ 734 h 3493"/>
              <a:gd name="T92" fmla="*/ 75 w 514"/>
              <a:gd name="T93" fmla="*/ 417 h 3493"/>
              <a:gd name="T94" fmla="*/ 112 w 514"/>
              <a:gd name="T95" fmla="*/ 175 h 3493"/>
              <a:gd name="T96" fmla="*/ 176 w 514"/>
              <a:gd name="T97" fmla="*/ 0 h 3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14"/>
              <a:gd name="T148" fmla="*/ 0 h 3493"/>
              <a:gd name="T149" fmla="*/ 514 w 514"/>
              <a:gd name="T150" fmla="*/ 3493 h 34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14" h="3493">
                <a:moveTo>
                  <a:pt x="176" y="0"/>
                </a:moveTo>
                <a:lnTo>
                  <a:pt x="112" y="143"/>
                </a:lnTo>
                <a:lnTo>
                  <a:pt x="62" y="361"/>
                </a:lnTo>
                <a:lnTo>
                  <a:pt x="49" y="602"/>
                </a:lnTo>
                <a:lnTo>
                  <a:pt x="49" y="822"/>
                </a:lnTo>
                <a:lnTo>
                  <a:pt x="62" y="1128"/>
                </a:lnTo>
                <a:lnTo>
                  <a:pt x="37" y="1347"/>
                </a:lnTo>
                <a:lnTo>
                  <a:pt x="13" y="1642"/>
                </a:lnTo>
                <a:lnTo>
                  <a:pt x="0" y="1894"/>
                </a:lnTo>
                <a:lnTo>
                  <a:pt x="0" y="2058"/>
                </a:lnTo>
                <a:lnTo>
                  <a:pt x="37" y="2278"/>
                </a:lnTo>
                <a:lnTo>
                  <a:pt x="101" y="2585"/>
                </a:lnTo>
                <a:lnTo>
                  <a:pt x="126" y="2825"/>
                </a:lnTo>
                <a:lnTo>
                  <a:pt x="137" y="3122"/>
                </a:lnTo>
                <a:lnTo>
                  <a:pt x="176" y="3306"/>
                </a:lnTo>
                <a:lnTo>
                  <a:pt x="224" y="3438"/>
                </a:lnTo>
                <a:lnTo>
                  <a:pt x="300" y="3492"/>
                </a:lnTo>
                <a:lnTo>
                  <a:pt x="388" y="3492"/>
                </a:lnTo>
                <a:lnTo>
                  <a:pt x="513" y="3438"/>
                </a:lnTo>
                <a:lnTo>
                  <a:pt x="426" y="3395"/>
                </a:lnTo>
                <a:lnTo>
                  <a:pt x="363" y="3329"/>
                </a:lnTo>
                <a:lnTo>
                  <a:pt x="325" y="3198"/>
                </a:lnTo>
                <a:lnTo>
                  <a:pt x="275" y="3252"/>
                </a:lnTo>
                <a:lnTo>
                  <a:pt x="275" y="3110"/>
                </a:lnTo>
                <a:lnTo>
                  <a:pt x="212" y="3164"/>
                </a:lnTo>
                <a:lnTo>
                  <a:pt x="262" y="3011"/>
                </a:lnTo>
                <a:lnTo>
                  <a:pt x="200" y="3044"/>
                </a:lnTo>
                <a:lnTo>
                  <a:pt x="262" y="2933"/>
                </a:lnTo>
                <a:lnTo>
                  <a:pt x="200" y="2933"/>
                </a:lnTo>
                <a:lnTo>
                  <a:pt x="262" y="2835"/>
                </a:lnTo>
                <a:lnTo>
                  <a:pt x="186" y="2825"/>
                </a:lnTo>
                <a:lnTo>
                  <a:pt x="249" y="2770"/>
                </a:lnTo>
                <a:lnTo>
                  <a:pt x="176" y="2736"/>
                </a:lnTo>
                <a:lnTo>
                  <a:pt x="238" y="2704"/>
                </a:lnTo>
                <a:lnTo>
                  <a:pt x="162" y="2639"/>
                </a:lnTo>
                <a:lnTo>
                  <a:pt x="212" y="2596"/>
                </a:lnTo>
                <a:lnTo>
                  <a:pt x="137" y="2496"/>
                </a:lnTo>
                <a:lnTo>
                  <a:pt x="176" y="2475"/>
                </a:lnTo>
                <a:lnTo>
                  <a:pt x="126" y="2354"/>
                </a:lnTo>
                <a:lnTo>
                  <a:pt x="49" y="2103"/>
                </a:lnTo>
                <a:lnTo>
                  <a:pt x="24" y="1883"/>
                </a:lnTo>
                <a:lnTo>
                  <a:pt x="37" y="1631"/>
                </a:lnTo>
                <a:lnTo>
                  <a:pt x="62" y="1369"/>
                </a:lnTo>
                <a:lnTo>
                  <a:pt x="87" y="1193"/>
                </a:lnTo>
                <a:lnTo>
                  <a:pt x="75" y="996"/>
                </a:lnTo>
                <a:lnTo>
                  <a:pt x="75" y="734"/>
                </a:lnTo>
                <a:lnTo>
                  <a:pt x="75" y="417"/>
                </a:lnTo>
                <a:lnTo>
                  <a:pt x="112" y="175"/>
                </a:lnTo>
                <a:lnTo>
                  <a:pt x="176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Freeform 52"/>
          <p:cNvSpPr>
            <a:spLocks/>
          </p:cNvSpPr>
          <p:nvPr/>
        </p:nvSpPr>
        <p:spPr bwMode="auto">
          <a:xfrm>
            <a:off x="1630363" y="5311775"/>
            <a:ext cx="576262" cy="722313"/>
          </a:xfrm>
          <a:custGeom>
            <a:avLst/>
            <a:gdLst>
              <a:gd name="T0" fmla="*/ 299 w 363"/>
              <a:gd name="T1" fmla="*/ 454 h 455"/>
              <a:gd name="T2" fmla="*/ 337 w 363"/>
              <a:gd name="T3" fmla="*/ 33 h 455"/>
              <a:gd name="T4" fmla="*/ 325 w 363"/>
              <a:gd name="T5" fmla="*/ 22 h 455"/>
              <a:gd name="T6" fmla="*/ 299 w 363"/>
              <a:gd name="T7" fmla="*/ 44 h 455"/>
              <a:gd name="T8" fmla="*/ 137 w 363"/>
              <a:gd name="T9" fmla="*/ 367 h 455"/>
              <a:gd name="T10" fmla="*/ 87 w 363"/>
              <a:gd name="T11" fmla="*/ 401 h 455"/>
              <a:gd name="T12" fmla="*/ 0 w 363"/>
              <a:gd name="T13" fmla="*/ 379 h 455"/>
              <a:gd name="T14" fmla="*/ 125 w 363"/>
              <a:gd name="T15" fmla="*/ 358 h 455"/>
              <a:gd name="T16" fmla="*/ 237 w 363"/>
              <a:gd name="T17" fmla="*/ 108 h 455"/>
              <a:gd name="T18" fmla="*/ 312 w 363"/>
              <a:gd name="T19" fmla="*/ 0 h 455"/>
              <a:gd name="T20" fmla="*/ 362 w 363"/>
              <a:gd name="T21" fmla="*/ 22 h 455"/>
              <a:gd name="T22" fmla="*/ 325 w 363"/>
              <a:gd name="T23" fmla="*/ 454 h 455"/>
              <a:gd name="T24" fmla="*/ 299 w 363"/>
              <a:gd name="T25" fmla="*/ 454 h 4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3"/>
              <a:gd name="T40" fmla="*/ 0 h 455"/>
              <a:gd name="T41" fmla="*/ 363 w 363"/>
              <a:gd name="T42" fmla="*/ 455 h 4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3" h="455">
                <a:moveTo>
                  <a:pt x="299" y="454"/>
                </a:moveTo>
                <a:lnTo>
                  <a:pt x="337" y="33"/>
                </a:lnTo>
                <a:lnTo>
                  <a:pt x="325" y="22"/>
                </a:lnTo>
                <a:lnTo>
                  <a:pt x="299" y="44"/>
                </a:lnTo>
                <a:lnTo>
                  <a:pt x="137" y="367"/>
                </a:lnTo>
                <a:lnTo>
                  <a:pt x="87" y="401"/>
                </a:lnTo>
                <a:lnTo>
                  <a:pt x="0" y="379"/>
                </a:lnTo>
                <a:lnTo>
                  <a:pt x="125" y="358"/>
                </a:lnTo>
                <a:lnTo>
                  <a:pt x="237" y="108"/>
                </a:lnTo>
                <a:lnTo>
                  <a:pt x="312" y="0"/>
                </a:lnTo>
                <a:lnTo>
                  <a:pt x="362" y="22"/>
                </a:lnTo>
                <a:lnTo>
                  <a:pt x="325" y="454"/>
                </a:lnTo>
                <a:lnTo>
                  <a:pt x="299" y="454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Freeform 53"/>
          <p:cNvSpPr>
            <a:spLocks/>
          </p:cNvSpPr>
          <p:nvPr/>
        </p:nvSpPr>
        <p:spPr bwMode="auto">
          <a:xfrm>
            <a:off x="1509713" y="3779838"/>
            <a:ext cx="233362" cy="2114550"/>
          </a:xfrm>
          <a:custGeom>
            <a:avLst/>
            <a:gdLst>
              <a:gd name="T0" fmla="*/ 146 w 147"/>
              <a:gd name="T1" fmla="*/ 0 h 1332"/>
              <a:gd name="T2" fmla="*/ 37 w 147"/>
              <a:gd name="T3" fmla="*/ 99 h 1332"/>
              <a:gd name="T4" fmla="*/ 0 w 147"/>
              <a:gd name="T5" fmla="*/ 196 h 1332"/>
              <a:gd name="T6" fmla="*/ 0 w 147"/>
              <a:gd name="T7" fmla="*/ 273 h 1332"/>
              <a:gd name="T8" fmla="*/ 25 w 147"/>
              <a:gd name="T9" fmla="*/ 382 h 1332"/>
              <a:gd name="T10" fmla="*/ 73 w 147"/>
              <a:gd name="T11" fmla="*/ 492 h 1332"/>
              <a:gd name="T12" fmla="*/ 109 w 147"/>
              <a:gd name="T13" fmla="*/ 612 h 1332"/>
              <a:gd name="T14" fmla="*/ 109 w 147"/>
              <a:gd name="T15" fmla="*/ 710 h 1332"/>
              <a:gd name="T16" fmla="*/ 85 w 147"/>
              <a:gd name="T17" fmla="*/ 861 h 1332"/>
              <a:gd name="T18" fmla="*/ 37 w 147"/>
              <a:gd name="T19" fmla="*/ 1103 h 1332"/>
              <a:gd name="T20" fmla="*/ 25 w 147"/>
              <a:gd name="T21" fmla="*/ 1212 h 1332"/>
              <a:gd name="T22" fmla="*/ 37 w 147"/>
              <a:gd name="T23" fmla="*/ 1311 h 1332"/>
              <a:gd name="T24" fmla="*/ 85 w 147"/>
              <a:gd name="T25" fmla="*/ 1331 h 1332"/>
              <a:gd name="T26" fmla="*/ 50 w 147"/>
              <a:gd name="T27" fmla="*/ 1245 h 1332"/>
              <a:gd name="T28" fmla="*/ 50 w 147"/>
              <a:gd name="T29" fmla="*/ 1180 h 1332"/>
              <a:gd name="T30" fmla="*/ 85 w 147"/>
              <a:gd name="T31" fmla="*/ 983 h 1332"/>
              <a:gd name="T32" fmla="*/ 133 w 147"/>
              <a:gd name="T33" fmla="*/ 710 h 1332"/>
              <a:gd name="T34" fmla="*/ 133 w 147"/>
              <a:gd name="T35" fmla="*/ 612 h 1332"/>
              <a:gd name="T36" fmla="*/ 109 w 147"/>
              <a:gd name="T37" fmla="*/ 525 h 1332"/>
              <a:gd name="T38" fmla="*/ 61 w 147"/>
              <a:gd name="T39" fmla="*/ 415 h 1332"/>
              <a:gd name="T40" fmla="*/ 25 w 147"/>
              <a:gd name="T41" fmla="*/ 284 h 1332"/>
              <a:gd name="T42" fmla="*/ 25 w 147"/>
              <a:gd name="T43" fmla="*/ 196 h 1332"/>
              <a:gd name="T44" fmla="*/ 50 w 147"/>
              <a:gd name="T45" fmla="*/ 109 h 1332"/>
              <a:gd name="T46" fmla="*/ 109 w 147"/>
              <a:gd name="T47" fmla="*/ 45 h 1332"/>
              <a:gd name="T48" fmla="*/ 146 w 147"/>
              <a:gd name="T49" fmla="*/ 0 h 1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7"/>
              <a:gd name="T76" fmla="*/ 0 h 1332"/>
              <a:gd name="T77" fmla="*/ 147 w 147"/>
              <a:gd name="T78" fmla="*/ 1332 h 13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7" h="1332">
                <a:moveTo>
                  <a:pt x="146" y="0"/>
                </a:moveTo>
                <a:lnTo>
                  <a:pt x="37" y="99"/>
                </a:lnTo>
                <a:lnTo>
                  <a:pt x="0" y="196"/>
                </a:lnTo>
                <a:lnTo>
                  <a:pt x="0" y="273"/>
                </a:lnTo>
                <a:lnTo>
                  <a:pt x="25" y="382"/>
                </a:lnTo>
                <a:lnTo>
                  <a:pt x="73" y="492"/>
                </a:lnTo>
                <a:lnTo>
                  <a:pt x="109" y="612"/>
                </a:lnTo>
                <a:lnTo>
                  <a:pt x="109" y="710"/>
                </a:lnTo>
                <a:lnTo>
                  <a:pt x="85" y="861"/>
                </a:lnTo>
                <a:lnTo>
                  <a:pt x="37" y="1103"/>
                </a:lnTo>
                <a:lnTo>
                  <a:pt x="25" y="1212"/>
                </a:lnTo>
                <a:lnTo>
                  <a:pt x="37" y="1311"/>
                </a:lnTo>
                <a:lnTo>
                  <a:pt x="85" y="1331"/>
                </a:lnTo>
                <a:lnTo>
                  <a:pt x="50" y="1245"/>
                </a:lnTo>
                <a:lnTo>
                  <a:pt x="50" y="1180"/>
                </a:lnTo>
                <a:lnTo>
                  <a:pt x="85" y="983"/>
                </a:lnTo>
                <a:lnTo>
                  <a:pt x="133" y="710"/>
                </a:lnTo>
                <a:lnTo>
                  <a:pt x="133" y="612"/>
                </a:lnTo>
                <a:lnTo>
                  <a:pt x="109" y="525"/>
                </a:lnTo>
                <a:lnTo>
                  <a:pt x="61" y="415"/>
                </a:lnTo>
                <a:lnTo>
                  <a:pt x="25" y="284"/>
                </a:lnTo>
                <a:lnTo>
                  <a:pt x="25" y="196"/>
                </a:lnTo>
                <a:lnTo>
                  <a:pt x="50" y="109"/>
                </a:lnTo>
                <a:lnTo>
                  <a:pt x="109" y="45"/>
                </a:lnTo>
                <a:lnTo>
                  <a:pt x="146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Freeform 54"/>
          <p:cNvSpPr>
            <a:spLocks/>
          </p:cNvSpPr>
          <p:nvPr/>
        </p:nvSpPr>
        <p:spPr bwMode="auto">
          <a:xfrm>
            <a:off x="2335213" y="3151188"/>
            <a:ext cx="3859212" cy="2882900"/>
          </a:xfrm>
          <a:custGeom>
            <a:avLst/>
            <a:gdLst>
              <a:gd name="T0" fmla="*/ 37 w 2431"/>
              <a:gd name="T1" fmla="*/ 1357 h 1816"/>
              <a:gd name="T2" fmla="*/ 101 w 2431"/>
              <a:gd name="T3" fmla="*/ 1081 h 1816"/>
              <a:gd name="T4" fmla="*/ 76 w 2431"/>
              <a:gd name="T5" fmla="*/ 931 h 1816"/>
              <a:gd name="T6" fmla="*/ 25 w 2431"/>
              <a:gd name="T7" fmla="*/ 744 h 1816"/>
              <a:gd name="T8" fmla="*/ 126 w 2431"/>
              <a:gd name="T9" fmla="*/ 591 h 1816"/>
              <a:gd name="T10" fmla="*/ 392 w 2431"/>
              <a:gd name="T11" fmla="*/ 480 h 1816"/>
              <a:gd name="T12" fmla="*/ 669 w 2431"/>
              <a:gd name="T13" fmla="*/ 440 h 1816"/>
              <a:gd name="T14" fmla="*/ 898 w 2431"/>
              <a:gd name="T15" fmla="*/ 241 h 1816"/>
              <a:gd name="T16" fmla="*/ 1164 w 2431"/>
              <a:gd name="T17" fmla="*/ 99 h 1816"/>
              <a:gd name="T18" fmla="*/ 1517 w 2431"/>
              <a:gd name="T19" fmla="*/ 99 h 1816"/>
              <a:gd name="T20" fmla="*/ 1999 w 2431"/>
              <a:gd name="T21" fmla="*/ 307 h 1816"/>
              <a:gd name="T22" fmla="*/ 2062 w 2431"/>
              <a:gd name="T23" fmla="*/ 197 h 1816"/>
              <a:gd name="T24" fmla="*/ 2140 w 2431"/>
              <a:gd name="T25" fmla="*/ 0 h 1816"/>
              <a:gd name="T26" fmla="*/ 2099 w 2431"/>
              <a:gd name="T27" fmla="*/ 219 h 1816"/>
              <a:gd name="T28" fmla="*/ 2164 w 2431"/>
              <a:gd name="T29" fmla="*/ 406 h 1816"/>
              <a:gd name="T30" fmla="*/ 2315 w 2431"/>
              <a:gd name="T31" fmla="*/ 329 h 1816"/>
              <a:gd name="T32" fmla="*/ 2416 w 2431"/>
              <a:gd name="T33" fmla="*/ 373 h 1816"/>
              <a:gd name="T34" fmla="*/ 2430 w 2431"/>
              <a:gd name="T35" fmla="*/ 460 h 1816"/>
              <a:gd name="T36" fmla="*/ 2416 w 2431"/>
              <a:gd name="T37" fmla="*/ 537 h 1816"/>
              <a:gd name="T38" fmla="*/ 2341 w 2431"/>
              <a:gd name="T39" fmla="*/ 537 h 1816"/>
              <a:gd name="T40" fmla="*/ 2252 w 2431"/>
              <a:gd name="T41" fmla="*/ 515 h 1816"/>
              <a:gd name="T42" fmla="*/ 2074 w 2431"/>
              <a:gd name="T43" fmla="*/ 362 h 1816"/>
              <a:gd name="T44" fmla="*/ 1822 w 2431"/>
              <a:gd name="T45" fmla="*/ 241 h 1816"/>
              <a:gd name="T46" fmla="*/ 1482 w 2431"/>
              <a:gd name="T47" fmla="*/ 122 h 1816"/>
              <a:gd name="T48" fmla="*/ 1125 w 2431"/>
              <a:gd name="T49" fmla="*/ 143 h 1816"/>
              <a:gd name="T50" fmla="*/ 886 w 2431"/>
              <a:gd name="T51" fmla="*/ 295 h 1816"/>
              <a:gd name="T52" fmla="*/ 658 w 2431"/>
              <a:gd name="T53" fmla="*/ 471 h 1816"/>
              <a:gd name="T54" fmla="*/ 265 w 2431"/>
              <a:gd name="T55" fmla="*/ 524 h 1816"/>
              <a:gd name="T56" fmla="*/ 76 w 2431"/>
              <a:gd name="T57" fmla="*/ 679 h 1816"/>
              <a:gd name="T58" fmla="*/ 64 w 2431"/>
              <a:gd name="T59" fmla="*/ 832 h 1816"/>
              <a:gd name="T60" fmla="*/ 126 w 2431"/>
              <a:gd name="T61" fmla="*/ 1040 h 1816"/>
              <a:gd name="T62" fmla="*/ 64 w 2431"/>
              <a:gd name="T63" fmla="*/ 1346 h 1816"/>
              <a:gd name="T64" fmla="*/ 0 w 2431"/>
              <a:gd name="T65" fmla="*/ 1815 h 18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31"/>
              <a:gd name="T100" fmla="*/ 0 h 1816"/>
              <a:gd name="T101" fmla="*/ 2431 w 2431"/>
              <a:gd name="T102" fmla="*/ 1816 h 18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31" h="1816">
                <a:moveTo>
                  <a:pt x="0" y="1815"/>
                </a:moveTo>
                <a:lnTo>
                  <a:pt x="37" y="1357"/>
                </a:lnTo>
                <a:lnTo>
                  <a:pt x="76" y="1193"/>
                </a:lnTo>
                <a:lnTo>
                  <a:pt x="101" y="1081"/>
                </a:lnTo>
                <a:lnTo>
                  <a:pt x="101" y="1029"/>
                </a:lnTo>
                <a:lnTo>
                  <a:pt x="76" y="931"/>
                </a:lnTo>
                <a:lnTo>
                  <a:pt x="37" y="832"/>
                </a:lnTo>
                <a:lnTo>
                  <a:pt x="25" y="744"/>
                </a:lnTo>
                <a:lnTo>
                  <a:pt x="50" y="679"/>
                </a:lnTo>
                <a:lnTo>
                  <a:pt x="126" y="591"/>
                </a:lnTo>
                <a:lnTo>
                  <a:pt x="228" y="515"/>
                </a:lnTo>
                <a:lnTo>
                  <a:pt x="392" y="480"/>
                </a:lnTo>
                <a:lnTo>
                  <a:pt x="557" y="471"/>
                </a:lnTo>
                <a:lnTo>
                  <a:pt x="669" y="440"/>
                </a:lnTo>
                <a:lnTo>
                  <a:pt x="772" y="373"/>
                </a:lnTo>
                <a:lnTo>
                  <a:pt x="898" y="241"/>
                </a:lnTo>
                <a:lnTo>
                  <a:pt x="1000" y="174"/>
                </a:lnTo>
                <a:lnTo>
                  <a:pt x="1164" y="99"/>
                </a:lnTo>
                <a:lnTo>
                  <a:pt x="1342" y="89"/>
                </a:lnTo>
                <a:lnTo>
                  <a:pt x="1517" y="99"/>
                </a:lnTo>
                <a:lnTo>
                  <a:pt x="1723" y="154"/>
                </a:lnTo>
                <a:lnTo>
                  <a:pt x="1999" y="307"/>
                </a:lnTo>
                <a:lnTo>
                  <a:pt x="2062" y="285"/>
                </a:lnTo>
                <a:lnTo>
                  <a:pt x="2062" y="197"/>
                </a:lnTo>
                <a:lnTo>
                  <a:pt x="2089" y="78"/>
                </a:lnTo>
                <a:lnTo>
                  <a:pt x="2140" y="0"/>
                </a:lnTo>
                <a:lnTo>
                  <a:pt x="2099" y="122"/>
                </a:lnTo>
                <a:lnTo>
                  <a:pt x="2099" y="219"/>
                </a:lnTo>
                <a:lnTo>
                  <a:pt x="2127" y="351"/>
                </a:lnTo>
                <a:lnTo>
                  <a:pt x="2164" y="406"/>
                </a:lnTo>
                <a:lnTo>
                  <a:pt x="2238" y="384"/>
                </a:lnTo>
                <a:lnTo>
                  <a:pt x="2315" y="329"/>
                </a:lnTo>
                <a:lnTo>
                  <a:pt x="2354" y="285"/>
                </a:lnTo>
                <a:lnTo>
                  <a:pt x="2416" y="373"/>
                </a:lnTo>
                <a:lnTo>
                  <a:pt x="2341" y="340"/>
                </a:lnTo>
                <a:lnTo>
                  <a:pt x="2430" y="460"/>
                </a:lnTo>
                <a:lnTo>
                  <a:pt x="2315" y="384"/>
                </a:lnTo>
                <a:lnTo>
                  <a:pt x="2416" y="537"/>
                </a:lnTo>
                <a:lnTo>
                  <a:pt x="2264" y="406"/>
                </a:lnTo>
                <a:lnTo>
                  <a:pt x="2341" y="537"/>
                </a:lnTo>
                <a:lnTo>
                  <a:pt x="2226" y="440"/>
                </a:lnTo>
                <a:lnTo>
                  <a:pt x="2252" y="515"/>
                </a:lnTo>
                <a:lnTo>
                  <a:pt x="2140" y="440"/>
                </a:lnTo>
                <a:lnTo>
                  <a:pt x="2074" y="362"/>
                </a:lnTo>
                <a:lnTo>
                  <a:pt x="1999" y="351"/>
                </a:lnTo>
                <a:lnTo>
                  <a:pt x="1822" y="241"/>
                </a:lnTo>
                <a:lnTo>
                  <a:pt x="1658" y="165"/>
                </a:lnTo>
                <a:lnTo>
                  <a:pt x="1482" y="122"/>
                </a:lnTo>
                <a:lnTo>
                  <a:pt x="1329" y="112"/>
                </a:lnTo>
                <a:lnTo>
                  <a:pt x="1125" y="143"/>
                </a:lnTo>
                <a:lnTo>
                  <a:pt x="986" y="208"/>
                </a:lnTo>
                <a:lnTo>
                  <a:pt x="886" y="295"/>
                </a:lnTo>
                <a:lnTo>
                  <a:pt x="783" y="406"/>
                </a:lnTo>
                <a:lnTo>
                  <a:pt x="658" y="471"/>
                </a:lnTo>
                <a:lnTo>
                  <a:pt x="532" y="493"/>
                </a:lnTo>
                <a:lnTo>
                  <a:pt x="265" y="524"/>
                </a:lnTo>
                <a:lnTo>
                  <a:pt x="177" y="581"/>
                </a:lnTo>
                <a:lnTo>
                  <a:pt x="76" y="679"/>
                </a:lnTo>
                <a:lnTo>
                  <a:pt x="50" y="766"/>
                </a:lnTo>
                <a:lnTo>
                  <a:pt x="64" y="832"/>
                </a:lnTo>
                <a:lnTo>
                  <a:pt x="112" y="964"/>
                </a:lnTo>
                <a:lnTo>
                  <a:pt x="126" y="1040"/>
                </a:lnTo>
                <a:lnTo>
                  <a:pt x="101" y="1171"/>
                </a:lnTo>
                <a:lnTo>
                  <a:pt x="64" y="1346"/>
                </a:lnTo>
                <a:lnTo>
                  <a:pt x="25" y="1815"/>
                </a:lnTo>
                <a:lnTo>
                  <a:pt x="0" y="181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Freeform 55"/>
          <p:cNvSpPr>
            <a:spLocks/>
          </p:cNvSpPr>
          <p:nvPr/>
        </p:nvSpPr>
        <p:spPr bwMode="auto">
          <a:xfrm>
            <a:off x="2776538" y="228600"/>
            <a:ext cx="2471737" cy="2359025"/>
          </a:xfrm>
          <a:custGeom>
            <a:avLst/>
            <a:gdLst>
              <a:gd name="T0" fmla="*/ 27 w 1557"/>
              <a:gd name="T1" fmla="*/ 0 h 1486"/>
              <a:gd name="T2" fmla="*/ 39 w 1557"/>
              <a:gd name="T3" fmla="*/ 261 h 1486"/>
              <a:gd name="T4" fmla="*/ 90 w 1557"/>
              <a:gd name="T5" fmla="*/ 490 h 1486"/>
              <a:gd name="T6" fmla="*/ 115 w 1557"/>
              <a:gd name="T7" fmla="*/ 677 h 1486"/>
              <a:gd name="T8" fmla="*/ 139 w 1557"/>
              <a:gd name="T9" fmla="*/ 917 h 1486"/>
              <a:gd name="T10" fmla="*/ 152 w 1557"/>
              <a:gd name="T11" fmla="*/ 1135 h 1486"/>
              <a:gd name="T12" fmla="*/ 177 w 1557"/>
              <a:gd name="T13" fmla="*/ 1278 h 1486"/>
              <a:gd name="T14" fmla="*/ 228 w 1557"/>
              <a:gd name="T15" fmla="*/ 1365 h 1486"/>
              <a:gd name="T16" fmla="*/ 318 w 1557"/>
              <a:gd name="T17" fmla="*/ 1430 h 1486"/>
              <a:gd name="T18" fmla="*/ 418 w 1557"/>
              <a:gd name="T19" fmla="*/ 1463 h 1486"/>
              <a:gd name="T20" fmla="*/ 531 w 1557"/>
              <a:gd name="T21" fmla="*/ 1463 h 1486"/>
              <a:gd name="T22" fmla="*/ 797 w 1557"/>
              <a:gd name="T23" fmla="*/ 1418 h 1486"/>
              <a:gd name="T24" fmla="*/ 1101 w 1557"/>
              <a:gd name="T25" fmla="*/ 1354 h 1486"/>
              <a:gd name="T26" fmla="*/ 1379 w 1557"/>
              <a:gd name="T27" fmla="*/ 1322 h 1486"/>
              <a:gd name="T28" fmla="*/ 1556 w 1557"/>
              <a:gd name="T29" fmla="*/ 1266 h 1486"/>
              <a:gd name="T30" fmla="*/ 1289 w 1557"/>
              <a:gd name="T31" fmla="*/ 1408 h 1486"/>
              <a:gd name="T32" fmla="*/ 1075 w 1557"/>
              <a:gd name="T33" fmla="*/ 1440 h 1486"/>
              <a:gd name="T34" fmla="*/ 1250 w 1557"/>
              <a:gd name="T35" fmla="*/ 1365 h 1486"/>
              <a:gd name="T36" fmla="*/ 1063 w 1557"/>
              <a:gd name="T37" fmla="*/ 1388 h 1486"/>
              <a:gd name="T38" fmla="*/ 734 w 1557"/>
              <a:gd name="T39" fmla="*/ 1452 h 1486"/>
              <a:gd name="T40" fmla="*/ 531 w 1557"/>
              <a:gd name="T41" fmla="*/ 1485 h 1486"/>
              <a:gd name="T42" fmla="*/ 406 w 1557"/>
              <a:gd name="T43" fmla="*/ 1485 h 1486"/>
              <a:gd name="T44" fmla="*/ 304 w 1557"/>
              <a:gd name="T45" fmla="*/ 1452 h 1486"/>
              <a:gd name="T46" fmla="*/ 202 w 1557"/>
              <a:gd name="T47" fmla="*/ 1375 h 1486"/>
              <a:gd name="T48" fmla="*/ 152 w 1557"/>
              <a:gd name="T49" fmla="*/ 1309 h 1486"/>
              <a:gd name="T50" fmla="*/ 127 w 1557"/>
              <a:gd name="T51" fmla="*/ 1179 h 1486"/>
              <a:gd name="T52" fmla="*/ 115 w 1557"/>
              <a:gd name="T53" fmla="*/ 949 h 1486"/>
              <a:gd name="T54" fmla="*/ 90 w 1557"/>
              <a:gd name="T55" fmla="*/ 721 h 1486"/>
              <a:gd name="T56" fmla="*/ 64 w 1557"/>
              <a:gd name="T57" fmla="*/ 502 h 1486"/>
              <a:gd name="T58" fmla="*/ 13 w 1557"/>
              <a:gd name="T59" fmla="*/ 251 h 1486"/>
              <a:gd name="T60" fmla="*/ 0 w 1557"/>
              <a:gd name="T61" fmla="*/ 0 h 1486"/>
              <a:gd name="T62" fmla="*/ 27 w 1557"/>
              <a:gd name="T63" fmla="*/ 0 h 14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57"/>
              <a:gd name="T97" fmla="*/ 0 h 1486"/>
              <a:gd name="T98" fmla="*/ 1557 w 1557"/>
              <a:gd name="T99" fmla="*/ 1486 h 14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57" h="1486">
                <a:moveTo>
                  <a:pt x="27" y="0"/>
                </a:moveTo>
                <a:lnTo>
                  <a:pt x="39" y="261"/>
                </a:lnTo>
                <a:lnTo>
                  <a:pt x="90" y="490"/>
                </a:lnTo>
                <a:lnTo>
                  <a:pt x="115" y="677"/>
                </a:lnTo>
                <a:lnTo>
                  <a:pt x="139" y="917"/>
                </a:lnTo>
                <a:lnTo>
                  <a:pt x="152" y="1135"/>
                </a:lnTo>
                <a:lnTo>
                  <a:pt x="177" y="1278"/>
                </a:lnTo>
                <a:lnTo>
                  <a:pt x="228" y="1365"/>
                </a:lnTo>
                <a:lnTo>
                  <a:pt x="318" y="1430"/>
                </a:lnTo>
                <a:lnTo>
                  <a:pt x="418" y="1463"/>
                </a:lnTo>
                <a:lnTo>
                  <a:pt x="531" y="1463"/>
                </a:lnTo>
                <a:lnTo>
                  <a:pt x="797" y="1418"/>
                </a:lnTo>
                <a:lnTo>
                  <a:pt x="1101" y="1354"/>
                </a:lnTo>
                <a:lnTo>
                  <a:pt x="1379" y="1322"/>
                </a:lnTo>
                <a:lnTo>
                  <a:pt x="1556" y="1266"/>
                </a:lnTo>
                <a:lnTo>
                  <a:pt x="1289" y="1408"/>
                </a:lnTo>
                <a:lnTo>
                  <a:pt x="1075" y="1440"/>
                </a:lnTo>
                <a:lnTo>
                  <a:pt x="1250" y="1365"/>
                </a:lnTo>
                <a:lnTo>
                  <a:pt x="1063" y="1388"/>
                </a:lnTo>
                <a:lnTo>
                  <a:pt x="734" y="1452"/>
                </a:lnTo>
                <a:lnTo>
                  <a:pt x="531" y="1485"/>
                </a:lnTo>
                <a:lnTo>
                  <a:pt x="406" y="1485"/>
                </a:lnTo>
                <a:lnTo>
                  <a:pt x="304" y="1452"/>
                </a:lnTo>
                <a:lnTo>
                  <a:pt x="202" y="1375"/>
                </a:lnTo>
                <a:lnTo>
                  <a:pt x="152" y="1309"/>
                </a:lnTo>
                <a:lnTo>
                  <a:pt x="127" y="1179"/>
                </a:lnTo>
                <a:lnTo>
                  <a:pt x="115" y="949"/>
                </a:lnTo>
                <a:lnTo>
                  <a:pt x="90" y="721"/>
                </a:lnTo>
                <a:lnTo>
                  <a:pt x="64" y="502"/>
                </a:lnTo>
                <a:lnTo>
                  <a:pt x="13" y="251"/>
                </a:lnTo>
                <a:lnTo>
                  <a:pt x="0" y="0"/>
                </a:lnTo>
                <a:lnTo>
                  <a:pt x="2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Freeform 56"/>
          <p:cNvSpPr>
            <a:spLocks/>
          </p:cNvSpPr>
          <p:nvPr/>
        </p:nvSpPr>
        <p:spPr bwMode="auto">
          <a:xfrm>
            <a:off x="2235200" y="228600"/>
            <a:ext cx="107950" cy="862013"/>
          </a:xfrm>
          <a:custGeom>
            <a:avLst/>
            <a:gdLst>
              <a:gd name="T0" fmla="*/ 0 w 68"/>
              <a:gd name="T1" fmla="*/ 0 h 543"/>
              <a:gd name="T2" fmla="*/ 45 w 68"/>
              <a:gd name="T3" fmla="*/ 422 h 543"/>
              <a:gd name="T4" fmla="*/ 45 w 68"/>
              <a:gd name="T5" fmla="*/ 509 h 543"/>
              <a:gd name="T6" fmla="*/ 23 w 68"/>
              <a:gd name="T7" fmla="*/ 542 h 543"/>
              <a:gd name="T8" fmla="*/ 67 w 68"/>
              <a:gd name="T9" fmla="*/ 542 h 543"/>
              <a:gd name="T10" fmla="*/ 67 w 68"/>
              <a:gd name="T11" fmla="*/ 509 h 543"/>
              <a:gd name="T12" fmla="*/ 45 w 68"/>
              <a:gd name="T13" fmla="*/ 259 h 543"/>
              <a:gd name="T14" fmla="*/ 23 w 68"/>
              <a:gd name="T15" fmla="*/ 0 h 543"/>
              <a:gd name="T16" fmla="*/ 0 w 68"/>
              <a:gd name="T17" fmla="*/ 0 h 5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543"/>
              <a:gd name="T29" fmla="*/ 68 w 68"/>
              <a:gd name="T30" fmla="*/ 543 h 5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543">
                <a:moveTo>
                  <a:pt x="0" y="0"/>
                </a:moveTo>
                <a:lnTo>
                  <a:pt x="45" y="422"/>
                </a:lnTo>
                <a:lnTo>
                  <a:pt x="45" y="509"/>
                </a:lnTo>
                <a:lnTo>
                  <a:pt x="23" y="542"/>
                </a:lnTo>
                <a:lnTo>
                  <a:pt x="67" y="542"/>
                </a:lnTo>
                <a:lnTo>
                  <a:pt x="67" y="509"/>
                </a:lnTo>
                <a:lnTo>
                  <a:pt x="45" y="259"/>
                </a:lnTo>
                <a:lnTo>
                  <a:pt x="23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Freeform 57"/>
          <p:cNvSpPr>
            <a:spLocks/>
          </p:cNvSpPr>
          <p:nvPr/>
        </p:nvSpPr>
        <p:spPr bwMode="auto">
          <a:xfrm>
            <a:off x="2998788" y="228600"/>
            <a:ext cx="5167312" cy="4083050"/>
          </a:xfrm>
          <a:custGeom>
            <a:avLst/>
            <a:gdLst>
              <a:gd name="T0" fmla="*/ 26 w 3255"/>
              <a:gd name="T1" fmla="*/ 0 h 2572"/>
              <a:gd name="T2" fmla="*/ 50 w 3255"/>
              <a:gd name="T3" fmla="*/ 229 h 2572"/>
              <a:gd name="T4" fmla="*/ 115 w 3255"/>
              <a:gd name="T5" fmla="*/ 449 h 2572"/>
              <a:gd name="T6" fmla="*/ 191 w 3255"/>
              <a:gd name="T7" fmla="*/ 635 h 2572"/>
              <a:gd name="T8" fmla="*/ 303 w 3255"/>
              <a:gd name="T9" fmla="*/ 798 h 2572"/>
              <a:gd name="T10" fmla="*/ 444 w 3255"/>
              <a:gd name="T11" fmla="*/ 919 h 2572"/>
              <a:gd name="T12" fmla="*/ 583 w 3255"/>
              <a:gd name="T13" fmla="*/ 1006 h 2572"/>
              <a:gd name="T14" fmla="*/ 748 w 3255"/>
              <a:gd name="T15" fmla="*/ 1050 h 2572"/>
              <a:gd name="T16" fmla="*/ 874 w 3255"/>
              <a:gd name="T17" fmla="*/ 1061 h 2572"/>
              <a:gd name="T18" fmla="*/ 1165 w 3255"/>
              <a:gd name="T19" fmla="*/ 1006 h 2572"/>
              <a:gd name="T20" fmla="*/ 1278 w 3255"/>
              <a:gd name="T21" fmla="*/ 1017 h 2572"/>
              <a:gd name="T22" fmla="*/ 1367 w 3255"/>
              <a:gd name="T23" fmla="*/ 1017 h 2572"/>
              <a:gd name="T24" fmla="*/ 1456 w 3255"/>
              <a:gd name="T25" fmla="*/ 985 h 2572"/>
              <a:gd name="T26" fmla="*/ 1558 w 3255"/>
              <a:gd name="T27" fmla="*/ 864 h 2572"/>
              <a:gd name="T28" fmla="*/ 1673 w 3255"/>
              <a:gd name="T29" fmla="*/ 754 h 2572"/>
              <a:gd name="T30" fmla="*/ 1799 w 3255"/>
              <a:gd name="T31" fmla="*/ 710 h 2572"/>
              <a:gd name="T32" fmla="*/ 1912 w 3255"/>
              <a:gd name="T33" fmla="*/ 710 h 2572"/>
              <a:gd name="T34" fmla="*/ 1988 w 3255"/>
              <a:gd name="T35" fmla="*/ 732 h 2572"/>
              <a:gd name="T36" fmla="*/ 2090 w 3255"/>
              <a:gd name="T37" fmla="*/ 787 h 2572"/>
              <a:gd name="T38" fmla="*/ 2216 w 3255"/>
              <a:gd name="T39" fmla="*/ 885 h 2572"/>
              <a:gd name="T40" fmla="*/ 2330 w 3255"/>
              <a:gd name="T41" fmla="*/ 941 h 2572"/>
              <a:gd name="T42" fmla="*/ 2647 w 3255"/>
              <a:gd name="T43" fmla="*/ 1017 h 2572"/>
              <a:gd name="T44" fmla="*/ 2773 w 3255"/>
              <a:gd name="T45" fmla="*/ 1115 h 2572"/>
              <a:gd name="T46" fmla="*/ 2849 w 3255"/>
              <a:gd name="T47" fmla="*/ 1258 h 2572"/>
              <a:gd name="T48" fmla="*/ 2888 w 3255"/>
              <a:gd name="T49" fmla="*/ 1421 h 2572"/>
              <a:gd name="T50" fmla="*/ 2964 w 3255"/>
              <a:gd name="T51" fmla="*/ 1597 h 2572"/>
              <a:gd name="T52" fmla="*/ 3077 w 3255"/>
              <a:gd name="T53" fmla="*/ 1695 h 2572"/>
              <a:gd name="T54" fmla="*/ 3254 w 3255"/>
              <a:gd name="T55" fmla="*/ 1761 h 2572"/>
              <a:gd name="T56" fmla="*/ 3254 w 3255"/>
              <a:gd name="T57" fmla="*/ 2571 h 2572"/>
              <a:gd name="T58" fmla="*/ 3229 w 3255"/>
              <a:gd name="T59" fmla="*/ 2560 h 2572"/>
              <a:gd name="T60" fmla="*/ 3229 w 3255"/>
              <a:gd name="T61" fmla="*/ 1783 h 2572"/>
              <a:gd name="T62" fmla="*/ 3064 w 3255"/>
              <a:gd name="T63" fmla="*/ 1717 h 2572"/>
              <a:gd name="T64" fmla="*/ 2950 w 3255"/>
              <a:gd name="T65" fmla="*/ 1619 h 2572"/>
              <a:gd name="T66" fmla="*/ 2888 w 3255"/>
              <a:gd name="T67" fmla="*/ 1519 h 2572"/>
              <a:gd name="T68" fmla="*/ 2849 w 3255"/>
              <a:gd name="T69" fmla="*/ 1400 h 2572"/>
              <a:gd name="T70" fmla="*/ 2813 w 3255"/>
              <a:gd name="T71" fmla="*/ 1247 h 2572"/>
              <a:gd name="T72" fmla="*/ 2748 w 3255"/>
              <a:gd name="T73" fmla="*/ 1137 h 2572"/>
              <a:gd name="T74" fmla="*/ 2647 w 3255"/>
              <a:gd name="T75" fmla="*/ 1050 h 2572"/>
              <a:gd name="T76" fmla="*/ 2533 w 3255"/>
              <a:gd name="T77" fmla="*/ 1006 h 2572"/>
              <a:gd name="T78" fmla="*/ 2306 w 3255"/>
              <a:gd name="T79" fmla="*/ 963 h 2572"/>
              <a:gd name="T80" fmla="*/ 2191 w 3255"/>
              <a:gd name="T81" fmla="*/ 907 h 2572"/>
              <a:gd name="T82" fmla="*/ 2076 w 3255"/>
              <a:gd name="T83" fmla="*/ 809 h 2572"/>
              <a:gd name="T84" fmla="*/ 1938 w 3255"/>
              <a:gd name="T85" fmla="*/ 732 h 2572"/>
              <a:gd name="T86" fmla="*/ 1837 w 3255"/>
              <a:gd name="T87" fmla="*/ 722 h 2572"/>
              <a:gd name="T88" fmla="*/ 1699 w 3255"/>
              <a:gd name="T89" fmla="*/ 765 h 2572"/>
              <a:gd name="T90" fmla="*/ 1621 w 3255"/>
              <a:gd name="T91" fmla="*/ 830 h 2572"/>
              <a:gd name="T92" fmla="*/ 1519 w 3255"/>
              <a:gd name="T93" fmla="*/ 951 h 2572"/>
              <a:gd name="T94" fmla="*/ 1481 w 3255"/>
              <a:gd name="T95" fmla="*/ 995 h 2572"/>
              <a:gd name="T96" fmla="*/ 1419 w 3255"/>
              <a:gd name="T97" fmla="*/ 1039 h 2572"/>
              <a:gd name="T98" fmla="*/ 1307 w 3255"/>
              <a:gd name="T99" fmla="*/ 1050 h 2572"/>
              <a:gd name="T100" fmla="*/ 1139 w 3255"/>
              <a:gd name="T101" fmla="*/ 1039 h 2572"/>
              <a:gd name="T102" fmla="*/ 988 w 3255"/>
              <a:gd name="T103" fmla="*/ 1071 h 2572"/>
              <a:gd name="T104" fmla="*/ 823 w 3255"/>
              <a:gd name="T105" fmla="*/ 1082 h 2572"/>
              <a:gd name="T106" fmla="*/ 672 w 3255"/>
              <a:gd name="T107" fmla="*/ 1061 h 2572"/>
              <a:gd name="T108" fmla="*/ 494 w 3255"/>
              <a:gd name="T109" fmla="*/ 995 h 2572"/>
              <a:gd name="T110" fmla="*/ 303 w 3255"/>
              <a:gd name="T111" fmla="*/ 843 h 2572"/>
              <a:gd name="T112" fmla="*/ 179 w 3255"/>
              <a:gd name="T113" fmla="*/ 666 h 2572"/>
              <a:gd name="T114" fmla="*/ 75 w 3255"/>
              <a:gd name="T115" fmla="*/ 413 h 2572"/>
              <a:gd name="T116" fmla="*/ 26 w 3255"/>
              <a:gd name="T117" fmla="*/ 229 h 2572"/>
              <a:gd name="T118" fmla="*/ 0 w 3255"/>
              <a:gd name="T119" fmla="*/ 0 h 2572"/>
              <a:gd name="T120" fmla="*/ 26 w 3255"/>
              <a:gd name="T121" fmla="*/ 0 h 25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55"/>
              <a:gd name="T184" fmla="*/ 0 h 2572"/>
              <a:gd name="T185" fmla="*/ 3255 w 3255"/>
              <a:gd name="T186" fmla="*/ 2572 h 25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55" h="2572">
                <a:moveTo>
                  <a:pt x="26" y="0"/>
                </a:moveTo>
                <a:lnTo>
                  <a:pt x="50" y="229"/>
                </a:lnTo>
                <a:lnTo>
                  <a:pt x="115" y="449"/>
                </a:lnTo>
                <a:lnTo>
                  <a:pt x="191" y="635"/>
                </a:lnTo>
                <a:lnTo>
                  <a:pt x="303" y="798"/>
                </a:lnTo>
                <a:lnTo>
                  <a:pt x="444" y="919"/>
                </a:lnTo>
                <a:lnTo>
                  <a:pt x="583" y="1006"/>
                </a:lnTo>
                <a:lnTo>
                  <a:pt x="748" y="1050"/>
                </a:lnTo>
                <a:lnTo>
                  <a:pt x="874" y="1061"/>
                </a:lnTo>
                <a:lnTo>
                  <a:pt x="1165" y="1006"/>
                </a:lnTo>
                <a:lnTo>
                  <a:pt x="1278" y="1017"/>
                </a:lnTo>
                <a:lnTo>
                  <a:pt x="1367" y="1017"/>
                </a:lnTo>
                <a:lnTo>
                  <a:pt x="1456" y="985"/>
                </a:lnTo>
                <a:lnTo>
                  <a:pt x="1558" y="864"/>
                </a:lnTo>
                <a:lnTo>
                  <a:pt x="1673" y="754"/>
                </a:lnTo>
                <a:lnTo>
                  <a:pt x="1799" y="710"/>
                </a:lnTo>
                <a:lnTo>
                  <a:pt x="1912" y="710"/>
                </a:lnTo>
                <a:lnTo>
                  <a:pt x="1988" y="732"/>
                </a:lnTo>
                <a:lnTo>
                  <a:pt x="2090" y="787"/>
                </a:lnTo>
                <a:lnTo>
                  <a:pt x="2216" y="885"/>
                </a:lnTo>
                <a:lnTo>
                  <a:pt x="2330" y="941"/>
                </a:lnTo>
                <a:lnTo>
                  <a:pt x="2647" y="1017"/>
                </a:lnTo>
                <a:lnTo>
                  <a:pt x="2773" y="1115"/>
                </a:lnTo>
                <a:lnTo>
                  <a:pt x="2849" y="1258"/>
                </a:lnTo>
                <a:lnTo>
                  <a:pt x="2888" y="1421"/>
                </a:lnTo>
                <a:lnTo>
                  <a:pt x="2964" y="1597"/>
                </a:lnTo>
                <a:lnTo>
                  <a:pt x="3077" y="1695"/>
                </a:lnTo>
                <a:lnTo>
                  <a:pt x="3254" y="1761"/>
                </a:lnTo>
                <a:lnTo>
                  <a:pt x="3254" y="2571"/>
                </a:lnTo>
                <a:lnTo>
                  <a:pt x="3229" y="2560"/>
                </a:lnTo>
                <a:lnTo>
                  <a:pt x="3229" y="1783"/>
                </a:lnTo>
                <a:lnTo>
                  <a:pt x="3064" y="1717"/>
                </a:lnTo>
                <a:lnTo>
                  <a:pt x="2950" y="1619"/>
                </a:lnTo>
                <a:lnTo>
                  <a:pt x="2888" y="1519"/>
                </a:lnTo>
                <a:lnTo>
                  <a:pt x="2849" y="1400"/>
                </a:lnTo>
                <a:lnTo>
                  <a:pt x="2813" y="1247"/>
                </a:lnTo>
                <a:lnTo>
                  <a:pt x="2748" y="1137"/>
                </a:lnTo>
                <a:lnTo>
                  <a:pt x="2647" y="1050"/>
                </a:lnTo>
                <a:lnTo>
                  <a:pt x="2533" y="1006"/>
                </a:lnTo>
                <a:lnTo>
                  <a:pt x="2306" y="963"/>
                </a:lnTo>
                <a:lnTo>
                  <a:pt x="2191" y="907"/>
                </a:lnTo>
                <a:lnTo>
                  <a:pt x="2076" y="809"/>
                </a:lnTo>
                <a:lnTo>
                  <a:pt x="1938" y="732"/>
                </a:lnTo>
                <a:lnTo>
                  <a:pt x="1837" y="722"/>
                </a:lnTo>
                <a:lnTo>
                  <a:pt x="1699" y="765"/>
                </a:lnTo>
                <a:lnTo>
                  <a:pt x="1621" y="830"/>
                </a:lnTo>
                <a:lnTo>
                  <a:pt x="1519" y="951"/>
                </a:lnTo>
                <a:lnTo>
                  <a:pt x="1481" y="995"/>
                </a:lnTo>
                <a:lnTo>
                  <a:pt x="1419" y="1039"/>
                </a:lnTo>
                <a:lnTo>
                  <a:pt x="1307" y="1050"/>
                </a:lnTo>
                <a:lnTo>
                  <a:pt x="1139" y="1039"/>
                </a:lnTo>
                <a:lnTo>
                  <a:pt x="988" y="1071"/>
                </a:lnTo>
                <a:lnTo>
                  <a:pt x="823" y="1082"/>
                </a:lnTo>
                <a:lnTo>
                  <a:pt x="672" y="1061"/>
                </a:lnTo>
                <a:lnTo>
                  <a:pt x="494" y="995"/>
                </a:lnTo>
                <a:lnTo>
                  <a:pt x="303" y="843"/>
                </a:lnTo>
                <a:lnTo>
                  <a:pt x="179" y="666"/>
                </a:lnTo>
                <a:lnTo>
                  <a:pt x="75" y="413"/>
                </a:lnTo>
                <a:lnTo>
                  <a:pt x="26" y="229"/>
                </a:lnTo>
                <a:lnTo>
                  <a:pt x="0" y="0"/>
                </a:lnTo>
                <a:lnTo>
                  <a:pt x="26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Freeform 58"/>
          <p:cNvSpPr>
            <a:spLocks/>
          </p:cNvSpPr>
          <p:nvPr/>
        </p:nvSpPr>
        <p:spPr bwMode="auto">
          <a:xfrm>
            <a:off x="1366838" y="4197350"/>
            <a:ext cx="315912" cy="1368425"/>
          </a:xfrm>
          <a:custGeom>
            <a:avLst/>
            <a:gdLst>
              <a:gd name="T0" fmla="*/ 0 w 199"/>
              <a:gd name="T1" fmla="*/ 22 h 862"/>
              <a:gd name="T2" fmla="*/ 13 w 199"/>
              <a:gd name="T3" fmla="*/ 251 h 862"/>
              <a:gd name="T4" fmla="*/ 50 w 199"/>
              <a:gd name="T5" fmla="*/ 186 h 862"/>
              <a:gd name="T6" fmla="*/ 38 w 199"/>
              <a:gd name="T7" fmla="*/ 338 h 862"/>
              <a:gd name="T8" fmla="*/ 75 w 199"/>
              <a:gd name="T9" fmla="*/ 283 h 862"/>
              <a:gd name="T10" fmla="*/ 50 w 199"/>
              <a:gd name="T11" fmla="*/ 479 h 862"/>
              <a:gd name="T12" fmla="*/ 100 w 199"/>
              <a:gd name="T13" fmla="*/ 359 h 862"/>
              <a:gd name="T14" fmla="*/ 86 w 199"/>
              <a:gd name="T15" fmla="*/ 632 h 862"/>
              <a:gd name="T16" fmla="*/ 149 w 199"/>
              <a:gd name="T17" fmla="*/ 457 h 862"/>
              <a:gd name="T18" fmla="*/ 125 w 199"/>
              <a:gd name="T19" fmla="*/ 861 h 862"/>
              <a:gd name="T20" fmla="*/ 198 w 199"/>
              <a:gd name="T21" fmla="*/ 447 h 862"/>
              <a:gd name="T22" fmla="*/ 198 w 199"/>
              <a:gd name="T23" fmla="*/ 359 h 862"/>
              <a:gd name="T24" fmla="*/ 174 w 199"/>
              <a:gd name="T25" fmla="*/ 262 h 862"/>
              <a:gd name="T26" fmla="*/ 125 w 199"/>
              <a:gd name="T27" fmla="*/ 129 h 862"/>
              <a:gd name="T28" fmla="*/ 100 w 199"/>
              <a:gd name="T29" fmla="*/ 22 h 862"/>
              <a:gd name="T30" fmla="*/ 125 w 199"/>
              <a:gd name="T31" fmla="*/ 229 h 862"/>
              <a:gd name="T32" fmla="*/ 50 w 199"/>
              <a:gd name="T33" fmla="*/ 0 h 862"/>
              <a:gd name="T34" fmla="*/ 50 w 199"/>
              <a:gd name="T35" fmla="*/ 129 h 862"/>
              <a:gd name="T36" fmla="*/ 0 w 199"/>
              <a:gd name="T37" fmla="*/ 22 h 8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9"/>
              <a:gd name="T58" fmla="*/ 0 h 862"/>
              <a:gd name="T59" fmla="*/ 199 w 199"/>
              <a:gd name="T60" fmla="*/ 862 h 8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9" h="862">
                <a:moveTo>
                  <a:pt x="0" y="22"/>
                </a:moveTo>
                <a:lnTo>
                  <a:pt x="13" y="251"/>
                </a:lnTo>
                <a:lnTo>
                  <a:pt x="50" y="186"/>
                </a:lnTo>
                <a:lnTo>
                  <a:pt x="38" y="338"/>
                </a:lnTo>
                <a:lnTo>
                  <a:pt x="75" y="283"/>
                </a:lnTo>
                <a:lnTo>
                  <a:pt x="50" y="479"/>
                </a:lnTo>
                <a:lnTo>
                  <a:pt x="100" y="359"/>
                </a:lnTo>
                <a:lnTo>
                  <a:pt x="86" y="632"/>
                </a:lnTo>
                <a:lnTo>
                  <a:pt x="149" y="457"/>
                </a:lnTo>
                <a:lnTo>
                  <a:pt x="125" y="861"/>
                </a:lnTo>
                <a:lnTo>
                  <a:pt x="198" y="447"/>
                </a:lnTo>
                <a:lnTo>
                  <a:pt x="198" y="359"/>
                </a:lnTo>
                <a:lnTo>
                  <a:pt x="174" y="262"/>
                </a:lnTo>
                <a:lnTo>
                  <a:pt x="125" y="129"/>
                </a:lnTo>
                <a:lnTo>
                  <a:pt x="100" y="22"/>
                </a:lnTo>
                <a:lnTo>
                  <a:pt x="125" y="229"/>
                </a:lnTo>
                <a:lnTo>
                  <a:pt x="50" y="0"/>
                </a:lnTo>
                <a:lnTo>
                  <a:pt x="50" y="129"/>
                </a:lnTo>
                <a:lnTo>
                  <a:pt x="0" y="22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Freeform 59"/>
          <p:cNvSpPr>
            <a:spLocks/>
          </p:cNvSpPr>
          <p:nvPr/>
        </p:nvSpPr>
        <p:spPr bwMode="auto">
          <a:xfrm>
            <a:off x="2046288" y="1273175"/>
            <a:ext cx="360362" cy="682625"/>
          </a:xfrm>
          <a:custGeom>
            <a:avLst/>
            <a:gdLst>
              <a:gd name="T0" fmla="*/ 226 w 227"/>
              <a:gd name="T1" fmla="*/ 59 h 430"/>
              <a:gd name="T2" fmla="*/ 162 w 227"/>
              <a:gd name="T3" fmla="*/ 0 h 430"/>
              <a:gd name="T4" fmla="*/ 82 w 227"/>
              <a:gd name="T5" fmla="*/ 13 h 430"/>
              <a:gd name="T6" fmla="*/ 16 w 227"/>
              <a:gd name="T7" fmla="*/ 135 h 430"/>
              <a:gd name="T8" fmla="*/ 0 w 227"/>
              <a:gd name="T9" fmla="*/ 262 h 430"/>
              <a:gd name="T10" fmla="*/ 22 w 227"/>
              <a:gd name="T11" fmla="*/ 390 h 430"/>
              <a:gd name="T12" fmla="*/ 82 w 227"/>
              <a:gd name="T13" fmla="*/ 429 h 430"/>
              <a:gd name="T14" fmla="*/ 132 w 227"/>
              <a:gd name="T15" fmla="*/ 414 h 430"/>
              <a:gd name="T16" fmla="*/ 169 w 227"/>
              <a:gd name="T17" fmla="*/ 370 h 430"/>
              <a:gd name="T18" fmla="*/ 191 w 227"/>
              <a:gd name="T19" fmla="*/ 237 h 430"/>
              <a:gd name="T20" fmla="*/ 155 w 227"/>
              <a:gd name="T21" fmla="*/ 357 h 430"/>
              <a:gd name="T22" fmla="*/ 109 w 227"/>
              <a:gd name="T23" fmla="*/ 402 h 430"/>
              <a:gd name="T24" fmla="*/ 66 w 227"/>
              <a:gd name="T25" fmla="*/ 402 h 430"/>
              <a:gd name="T26" fmla="*/ 37 w 227"/>
              <a:gd name="T27" fmla="*/ 370 h 430"/>
              <a:gd name="T28" fmla="*/ 16 w 227"/>
              <a:gd name="T29" fmla="*/ 244 h 430"/>
              <a:gd name="T30" fmla="*/ 37 w 227"/>
              <a:gd name="T31" fmla="*/ 121 h 430"/>
              <a:gd name="T32" fmla="*/ 95 w 227"/>
              <a:gd name="T33" fmla="*/ 32 h 430"/>
              <a:gd name="T34" fmla="*/ 147 w 227"/>
              <a:gd name="T35" fmla="*/ 13 h 430"/>
              <a:gd name="T36" fmla="*/ 191 w 227"/>
              <a:gd name="T37" fmla="*/ 39 h 430"/>
              <a:gd name="T38" fmla="*/ 211 w 227"/>
              <a:gd name="T39" fmla="*/ 154 h 430"/>
              <a:gd name="T40" fmla="*/ 226 w 227"/>
              <a:gd name="T41" fmla="*/ 59 h 4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7"/>
              <a:gd name="T64" fmla="*/ 0 h 430"/>
              <a:gd name="T65" fmla="*/ 227 w 227"/>
              <a:gd name="T66" fmla="*/ 430 h 4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7" h="430">
                <a:moveTo>
                  <a:pt x="226" y="59"/>
                </a:moveTo>
                <a:lnTo>
                  <a:pt x="162" y="0"/>
                </a:lnTo>
                <a:lnTo>
                  <a:pt x="82" y="13"/>
                </a:lnTo>
                <a:lnTo>
                  <a:pt x="16" y="135"/>
                </a:lnTo>
                <a:lnTo>
                  <a:pt x="0" y="262"/>
                </a:lnTo>
                <a:lnTo>
                  <a:pt x="22" y="390"/>
                </a:lnTo>
                <a:lnTo>
                  <a:pt x="82" y="429"/>
                </a:lnTo>
                <a:lnTo>
                  <a:pt x="132" y="414"/>
                </a:lnTo>
                <a:lnTo>
                  <a:pt x="169" y="370"/>
                </a:lnTo>
                <a:lnTo>
                  <a:pt x="191" y="237"/>
                </a:lnTo>
                <a:lnTo>
                  <a:pt x="155" y="357"/>
                </a:lnTo>
                <a:lnTo>
                  <a:pt x="109" y="402"/>
                </a:lnTo>
                <a:lnTo>
                  <a:pt x="66" y="402"/>
                </a:lnTo>
                <a:lnTo>
                  <a:pt x="37" y="370"/>
                </a:lnTo>
                <a:lnTo>
                  <a:pt x="16" y="244"/>
                </a:lnTo>
                <a:lnTo>
                  <a:pt x="37" y="121"/>
                </a:lnTo>
                <a:lnTo>
                  <a:pt x="95" y="32"/>
                </a:lnTo>
                <a:lnTo>
                  <a:pt x="147" y="13"/>
                </a:lnTo>
                <a:lnTo>
                  <a:pt x="191" y="39"/>
                </a:lnTo>
                <a:lnTo>
                  <a:pt x="211" y="154"/>
                </a:lnTo>
                <a:lnTo>
                  <a:pt x="226" y="5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Freeform 60"/>
          <p:cNvSpPr>
            <a:spLocks/>
          </p:cNvSpPr>
          <p:nvPr/>
        </p:nvSpPr>
        <p:spPr bwMode="auto">
          <a:xfrm>
            <a:off x="2141538" y="2116138"/>
            <a:ext cx="220662" cy="412750"/>
          </a:xfrm>
          <a:custGeom>
            <a:avLst/>
            <a:gdLst>
              <a:gd name="T0" fmla="*/ 81 w 139"/>
              <a:gd name="T1" fmla="*/ 0 h 260"/>
              <a:gd name="T2" fmla="*/ 14 w 139"/>
              <a:gd name="T3" fmla="*/ 31 h 260"/>
              <a:gd name="T4" fmla="*/ 0 w 139"/>
              <a:gd name="T5" fmla="*/ 121 h 260"/>
              <a:gd name="T6" fmla="*/ 36 w 139"/>
              <a:gd name="T7" fmla="*/ 227 h 260"/>
              <a:gd name="T8" fmla="*/ 103 w 139"/>
              <a:gd name="T9" fmla="*/ 259 h 260"/>
              <a:gd name="T10" fmla="*/ 131 w 139"/>
              <a:gd name="T11" fmla="*/ 233 h 260"/>
              <a:gd name="T12" fmla="*/ 138 w 139"/>
              <a:gd name="T13" fmla="*/ 156 h 260"/>
              <a:gd name="T14" fmla="*/ 131 w 139"/>
              <a:gd name="T15" fmla="*/ 81 h 260"/>
              <a:gd name="T16" fmla="*/ 124 w 139"/>
              <a:gd name="T17" fmla="*/ 164 h 260"/>
              <a:gd name="T18" fmla="*/ 109 w 139"/>
              <a:gd name="T19" fmla="*/ 221 h 260"/>
              <a:gd name="T20" fmla="*/ 74 w 139"/>
              <a:gd name="T21" fmla="*/ 221 h 260"/>
              <a:gd name="T22" fmla="*/ 44 w 139"/>
              <a:gd name="T23" fmla="*/ 195 h 260"/>
              <a:gd name="T24" fmla="*/ 23 w 139"/>
              <a:gd name="T25" fmla="*/ 127 h 260"/>
              <a:gd name="T26" fmla="*/ 36 w 139"/>
              <a:gd name="T27" fmla="*/ 37 h 260"/>
              <a:gd name="T28" fmla="*/ 74 w 139"/>
              <a:gd name="T29" fmla="*/ 25 h 260"/>
              <a:gd name="T30" fmla="*/ 124 w 139"/>
              <a:gd name="T31" fmla="*/ 45 h 260"/>
              <a:gd name="T32" fmla="*/ 109 w 139"/>
              <a:gd name="T33" fmla="*/ 12 h 260"/>
              <a:gd name="T34" fmla="*/ 81 w 139"/>
              <a:gd name="T35" fmla="*/ 0 h 2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9"/>
              <a:gd name="T55" fmla="*/ 0 h 260"/>
              <a:gd name="T56" fmla="*/ 139 w 139"/>
              <a:gd name="T57" fmla="*/ 260 h 2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9" h="260">
                <a:moveTo>
                  <a:pt x="81" y="0"/>
                </a:moveTo>
                <a:lnTo>
                  <a:pt x="14" y="31"/>
                </a:lnTo>
                <a:lnTo>
                  <a:pt x="0" y="121"/>
                </a:lnTo>
                <a:lnTo>
                  <a:pt x="36" y="227"/>
                </a:lnTo>
                <a:lnTo>
                  <a:pt x="103" y="259"/>
                </a:lnTo>
                <a:lnTo>
                  <a:pt x="131" y="233"/>
                </a:lnTo>
                <a:lnTo>
                  <a:pt x="138" y="156"/>
                </a:lnTo>
                <a:lnTo>
                  <a:pt x="131" y="81"/>
                </a:lnTo>
                <a:lnTo>
                  <a:pt x="124" y="164"/>
                </a:lnTo>
                <a:lnTo>
                  <a:pt x="109" y="221"/>
                </a:lnTo>
                <a:lnTo>
                  <a:pt x="74" y="221"/>
                </a:lnTo>
                <a:lnTo>
                  <a:pt x="44" y="195"/>
                </a:lnTo>
                <a:lnTo>
                  <a:pt x="23" y="127"/>
                </a:lnTo>
                <a:lnTo>
                  <a:pt x="36" y="37"/>
                </a:lnTo>
                <a:lnTo>
                  <a:pt x="74" y="25"/>
                </a:lnTo>
                <a:lnTo>
                  <a:pt x="124" y="45"/>
                </a:lnTo>
                <a:lnTo>
                  <a:pt x="109" y="12"/>
                </a:lnTo>
                <a:lnTo>
                  <a:pt x="81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Freeform 61"/>
          <p:cNvSpPr>
            <a:spLocks/>
          </p:cNvSpPr>
          <p:nvPr/>
        </p:nvSpPr>
        <p:spPr bwMode="auto">
          <a:xfrm>
            <a:off x="2344738" y="2598738"/>
            <a:ext cx="481012" cy="258762"/>
          </a:xfrm>
          <a:custGeom>
            <a:avLst/>
            <a:gdLst>
              <a:gd name="T0" fmla="*/ 117 w 303"/>
              <a:gd name="T1" fmla="*/ 43 h 163"/>
              <a:gd name="T2" fmla="*/ 79 w 303"/>
              <a:gd name="T3" fmla="*/ 12 h 163"/>
              <a:gd name="T4" fmla="*/ 28 w 303"/>
              <a:gd name="T5" fmla="*/ 25 h 163"/>
              <a:gd name="T6" fmla="*/ 15 w 303"/>
              <a:gd name="T7" fmla="*/ 81 h 163"/>
              <a:gd name="T8" fmla="*/ 51 w 303"/>
              <a:gd name="T9" fmla="*/ 119 h 163"/>
              <a:gd name="T10" fmla="*/ 141 w 303"/>
              <a:gd name="T11" fmla="*/ 137 h 163"/>
              <a:gd name="T12" fmla="*/ 206 w 303"/>
              <a:gd name="T13" fmla="*/ 125 h 163"/>
              <a:gd name="T14" fmla="*/ 279 w 303"/>
              <a:gd name="T15" fmla="*/ 88 h 163"/>
              <a:gd name="T16" fmla="*/ 265 w 303"/>
              <a:gd name="T17" fmla="*/ 55 h 163"/>
              <a:gd name="T18" fmla="*/ 228 w 303"/>
              <a:gd name="T19" fmla="*/ 43 h 163"/>
              <a:gd name="T20" fmla="*/ 184 w 303"/>
              <a:gd name="T21" fmla="*/ 50 h 163"/>
              <a:gd name="T22" fmla="*/ 236 w 303"/>
              <a:gd name="T23" fmla="*/ 39 h 163"/>
              <a:gd name="T24" fmla="*/ 279 w 303"/>
              <a:gd name="T25" fmla="*/ 55 h 163"/>
              <a:gd name="T26" fmla="*/ 302 w 303"/>
              <a:gd name="T27" fmla="*/ 94 h 163"/>
              <a:gd name="T28" fmla="*/ 243 w 303"/>
              <a:gd name="T29" fmla="*/ 137 h 163"/>
              <a:gd name="T30" fmla="*/ 155 w 303"/>
              <a:gd name="T31" fmla="*/ 162 h 163"/>
              <a:gd name="T32" fmla="*/ 43 w 303"/>
              <a:gd name="T33" fmla="*/ 137 h 163"/>
              <a:gd name="T34" fmla="*/ 0 w 303"/>
              <a:gd name="T35" fmla="*/ 81 h 163"/>
              <a:gd name="T36" fmla="*/ 21 w 303"/>
              <a:gd name="T37" fmla="*/ 6 h 163"/>
              <a:gd name="T38" fmla="*/ 94 w 303"/>
              <a:gd name="T39" fmla="*/ 0 h 163"/>
              <a:gd name="T40" fmla="*/ 117 w 303"/>
              <a:gd name="T41" fmla="*/ 43 h 1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3"/>
              <a:gd name="T64" fmla="*/ 0 h 163"/>
              <a:gd name="T65" fmla="*/ 303 w 303"/>
              <a:gd name="T66" fmla="*/ 163 h 1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3" h="163">
                <a:moveTo>
                  <a:pt x="117" y="43"/>
                </a:moveTo>
                <a:lnTo>
                  <a:pt x="79" y="12"/>
                </a:lnTo>
                <a:lnTo>
                  <a:pt x="28" y="25"/>
                </a:lnTo>
                <a:lnTo>
                  <a:pt x="15" y="81"/>
                </a:lnTo>
                <a:lnTo>
                  <a:pt x="51" y="119"/>
                </a:lnTo>
                <a:lnTo>
                  <a:pt x="141" y="137"/>
                </a:lnTo>
                <a:lnTo>
                  <a:pt x="206" y="125"/>
                </a:lnTo>
                <a:lnTo>
                  <a:pt x="279" y="88"/>
                </a:lnTo>
                <a:lnTo>
                  <a:pt x="265" y="55"/>
                </a:lnTo>
                <a:lnTo>
                  <a:pt x="228" y="43"/>
                </a:lnTo>
                <a:lnTo>
                  <a:pt x="184" y="50"/>
                </a:lnTo>
                <a:lnTo>
                  <a:pt x="236" y="39"/>
                </a:lnTo>
                <a:lnTo>
                  <a:pt x="279" y="55"/>
                </a:lnTo>
                <a:lnTo>
                  <a:pt x="302" y="94"/>
                </a:lnTo>
                <a:lnTo>
                  <a:pt x="243" y="137"/>
                </a:lnTo>
                <a:lnTo>
                  <a:pt x="155" y="162"/>
                </a:lnTo>
                <a:lnTo>
                  <a:pt x="43" y="137"/>
                </a:lnTo>
                <a:lnTo>
                  <a:pt x="0" y="81"/>
                </a:lnTo>
                <a:lnTo>
                  <a:pt x="21" y="6"/>
                </a:lnTo>
                <a:lnTo>
                  <a:pt x="94" y="0"/>
                </a:lnTo>
                <a:lnTo>
                  <a:pt x="117" y="4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Freeform 62"/>
          <p:cNvSpPr>
            <a:spLocks/>
          </p:cNvSpPr>
          <p:nvPr/>
        </p:nvSpPr>
        <p:spPr bwMode="auto">
          <a:xfrm>
            <a:off x="2986088" y="2662238"/>
            <a:ext cx="488950" cy="123825"/>
          </a:xfrm>
          <a:custGeom>
            <a:avLst/>
            <a:gdLst>
              <a:gd name="T0" fmla="*/ 52 w 308"/>
              <a:gd name="T1" fmla="*/ 0 h 78"/>
              <a:gd name="T2" fmla="*/ 0 w 308"/>
              <a:gd name="T3" fmla="*/ 16 h 78"/>
              <a:gd name="T4" fmla="*/ 0 w 308"/>
              <a:gd name="T5" fmla="*/ 58 h 78"/>
              <a:gd name="T6" fmla="*/ 52 w 308"/>
              <a:gd name="T7" fmla="*/ 77 h 78"/>
              <a:gd name="T8" fmla="*/ 162 w 308"/>
              <a:gd name="T9" fmla="*/ 58 h 78"/>
              <a:gd name="T10" fmla="*/ 241 w 308"/>
              <a:gd name="T11" fmla="*/ 71 h 78"/>
              <a:gd name="T12" fmla="*/ 307 w 308"/>
              <a:gd name="T13" fmla="*/ 47 h 78"/>
              <a:gd name="T14" fmla="*/ 286 w 308"/>
              <a:gd name="T15" fmla="*/ 11 h 78"/>
              <a:gd name="T16" fmla="*/ 227 w 308"/>
              <a:gd name="T17" fmla="*/ 11 h 78"/>
              <a:gd name="T18" fmla="*/ 271 w 308"/>
              <a:gd name="T19" fmla="*/ 22 h 78"/>
              <a:gd name="T20" fmla="*/ 264 w 308"/>
              <a:gd name="T21" fmla="*/ 47 h 78"/>
              <a:gd name="T22" fmla="*/ 227 w 308"/>
              <a:gd name="T23" fmla="*/ 53 h 78"/>
              <a:gd name="T24" fmla="*/ 162 w 308"/>
              <a:gd name="T25" fmla="*/ 47 h 78"/>
              <a:gd name="T26" fmla="*/ 79 w 308"/>
              <a:gd name="T27" fmla="*/ 65 h 78"/>
              <a:gd name="T28" fmla="*/ 35 w 308"/>
              <a:gd name="T29" fmla="*/ 47 h 78"/>
              <a:gd name="T30" fmla="*/ 29 w 308"/>
              <a:gd name="T31" fmla="*/ 29 h 78"/>
              <a:gd name="T32" fmla="*/ 59 w 308"/>
              <a:gd name="T33" fmla="*/ 11 h 78"/>
              <a:gd name="T34" fmla="*/ 153 w 308"/>
              <a:gd name="T35" fmla="*/ 5 h 78"/>
              <a:gd name="T36" fmla="*/ 52 w 308"/>
              <a:gd name="T37" fmla="*/ 0 h 7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8"/>
              <a:gd name="T58" fmla="*/ 0 h 78"/>
              <a:gd name="T59" fmla="*/ 308 w 308"/>
              <a:gd name="T60" fmla="*/ 78 h 7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8" h="78">
                <a:moveTo>
                  <a:pt x="52" y="0"/>
                </a:moveTo>
                <a:lnTo>
                  <a:pt x="0" y="16"/>
                </a:lnTo>
                <a:lnTo>
                  <a:pt x="0" y="58"/>
                </a:lnTo>
                <a:lnTo>
                  <a:pt x="52" y="77"/>
                </a:lnTo>
                <a:lnTo>
                  <a:pt x="162" y="58"/>
                </a:lnTo>
                <a:lnTo>
                  <a:pt x="241" y="71"/>
                </a:lnTo>
                <a:lnTo>
                  <a:pt x="307" y="47"/>
                </a:lnTo>
                <a:lnTo>
                  <a:pt x="286" y="11"/>
                </a:lnTo>
                <a:lnTo>
                  <a:pt x="227" y="11"/>
                </a:lnTo>
                <a:lnTo>
                  <a:pt x="271" y="22"/>
                </a:lnTo>
                <a:lnTo>
                  <a:pt x="264" y="47"/>
                </a:lnTo>
                <a:lnTo>
                  <a:pt x="227" y="53"/>
                </a:lnTo>
                <a:lnTo>
                  <a:pt x="162" y="47"/>
                </a:lnTo>
                <a:lnTo>
                  <a:pt x="79" y="65"/>
                </a:lnTo>
                <a:lnTo>
                  <a:pt x="35" y="47"/>
                </a:lnTo>
                <a:lnTo>
                  <a:pt x="29" y="29"/>
                </a:lnTo>
                <a:lnTo>
                  <a:pt x="59" y="11"/>
                </a:lnTo>
                <a:lnTo>
                  <a:pt x="153" y="5"/>
                </a:lnTo>
                <a:lnTo>
                  <a:pt x="52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Freeform 63"/>
          <p:cNvSpPr>
            <a:spLocks/>
          </p:cNvSpPr>
          <p:nvPr/>
        </p:nvSpPr>
        <p:spPr bwMode="auto">
          <a:xfrm>
            <a:off x="2452688" y="228600"/>
            <a:ext cx="463550" cy="2133600"/>
          </a:xfrm>
          <a:custGeom>
            <a:avLst/>
            <a:gdLst>
              <a:gd name="T0" fmla="*/ 0 w 292"/>
              <a:gd name="T1" fmla="*/ 0 h 1344"/>
              <a:gd name="T2" fmla="*/ 59 w 292"/>
              <a:gd name="T3" fmla="*/ 566 h 1344"/>
              <a:gd name="T4" fmla="*/ 94 w 292"/>
              <a:gd name="T5" fmla="*/ 753 h 1344"/>
              <a:gd name="T6" fmla="*/ 122 w 292"/>
              <a:gd name="T7" fmla="*/ 939 h 1344"/>
              <a:gd name="T8" fmla="*/ 94 w 292"/>
              <a:gd name="T9" fmla="*/ 668 h 1344"/>
              <a:gd name="T10" fmla="*/ 94 w 292"/>
              <a:gd name="T11" fmla="*/ 430 h 1344"/>
              <a:gd name="T12" fmla="*/ 145 w 292"/>
              <a:gd name="T13" fmla="*/ 766 h 1344"/>
              <a:gd name="T14" fmla="*/ 212 w 292"/>
              <a:gd name="T15" fmla="*/ 1140 h 1344"/>
              <a:gd name="T16" fmla="*/ 175 w 292"/>
              <a:gd name="T17" fmla="*/ 746 h 1344"/>
              <a:gd name="T18" fmla="*/ 169 w 292"/>
              <a:gd name="T19" fmla="*/ 547 h 1344"/>
              <a:gd name="T20" fmla="*/ 241 w 292"/>
              <a:gd name="T21" fmla="*/ 907 h 1344"/>
              <a:gd name="T22" fmla="*/ 270 w 292"/>
              <a:gd name="T23" fmla="*/ 1210 h 1344"/>
              <a:gd name="T24" fmla="*/ 291 w 292"/>
              <a:gd name="T25" fmla="*/ 1343 h 1344"/>
              <a:gd name="T26" fmla="*/ 277 w 292"/>
              <a:gd name="T27" fmla="*/ 927 h 1344"/>
              <a:gd name="T28" fmla="*/ 277 w 292"/>
              <a:gd name="T29" fmla="*/ 655 h 1344"/>
              <a:gd name="T30" fmla="*/ 218 w 292"/>
              <a:gd name="T31" fmla="*/ 263 h 1344"/>
              <a:gd name="T32" fmla="*/ 205 w 292"/>
              <a:gd name="T33" fmla="*/ 0 h 1344"/>
              <a:gd name="T34" fmla="*/ 0 w 292"/>
              <a:gd name="T35" fmla="*/ 0 h 13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2"/>
              <a:gd name="T55" fmla="*/ 0 h 1344"/>
              <a:gd name="T56" fmla="*/ 292 w 292"/>
              <a:gd name="T57" fmla="*/ 1344 h 13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2" h="1344">
                <a:moveTo>
                  <a:pt x="0" y="0"/>
                </a:moveTo>
                <a:lnTo>
                  <a:pt x="59" y="566"/>
                </a:lnTo>
                <a:lnTo>
                  <a:pt x="94" y="753"/>
                </a:lnTo>
                <a:lnTo>
                  <a:pt x="122" y="939"/>
                </a:lnTo>
                <a:lnTo>
                  <a:pt x="94" y="668"/>
                </a:lnTo>
                <a:lnTo>
                  <a:pt x="94" y="430"/>
                </a:lnTo>
                <a:lnTo>
                  <a:pt x="145" y="766"/>
                </a:lnTo>
                <a:lnTo>
                  <a:pt x="212" y="1140"/>
                </a:lnTo>
                <a:lnTo>
                  <a:pt x="175" y="746"/>
                </a:lnTo>
                <a:lnTo>
                  <a:pt x="169" y="547"/>
                </a:lnTo>
                <a:lnTo>
                  <a:pt x="241" y="907"/>
                </a:lnTo>
                <a:lnTo>
                  <a:pt x="270" y="1210"/>
                </a:lnTo>
                <a:lnTo>
                  <a:pt x="291" y="1343"/>
                </a:lnTo>
                <a:lnTo>
                  <a:pt x="277" y="927"/>
                </a:lnTo>
                <a:lnTo>
                  <a:pt x="277" y="655"/>
                </a:lnTo>
                <a:lnTo>
                  <a:pt x="218" y="263"/>
                </a:lnTo>
                <a:lnTo>
                  <a:pt x="205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Freeform 64"/>
          <p:cNvSpPr>
            <a:spLocks/>
          </p:cNvSpPr>
          <p:nvPr/>
        </p:nvSpPr>
        <p:spPr bwMode="auto">
          <a:xfrm>
            <a:off x="2997200" y="1066800"/>
            <a:ext cx="1798638" cy="1400175"/>
          </a:xfrm>
          <a:custGeom>
            <a:avLst/>
            <a:gdLst>
              <a:gd name="T0" fmla="*/ 1048 w 1133"/>
              <a:gd name="T1" fmla="*/ 546 h 882"/>
              <a:gd name="T2" fmla="*/ 968 w 1133"/>
              <a:gd name="T3" fmla="*/ 574 h 882"/>
              <a:gd name="T4" fmla="*/ 923 w 1133"/>
              <a:gd name="T5" fmla="*/ 638 h 882"/>
              <a:gd name="T6" fmla="*/ 885 w 1133"/>
              <a:gd name="T7" fmla="*/ 598 h 882"/>
              <a:gd name="T8" fmla="*/ 803 w 1133"/>
              <a:gd name="T9" fmla="*/ 638 h 882"/>
              <a:gd name="T10" fmla="*/ 752 w 1133"/>
              <a:gd name="T11" fmla="*/ 598 h 882"/>
              <a:gd name="T12" fmla="*/ 642 w 1133"/>
              <a:gd name="T13" fmla="*/ 618 h 882"/>
              <a:gd name="T14" fmla="*/ 610 w 1133"/>
              <a:gd name="T15" fmla="*/ 546 h 882"/>
              <a:gd name="T16" fmla="*/ 491 w 1133"/>
              <a:gd name="T17" fmla="*/ 598 h 882"/>
              <a:gd name="T18" fmla="*/ 432 w 1133"/>
              <a:gd name="T19" fmla="*/ 625 h 882"/>
              <a:gd name="T20" fmla="*/ 497 w 1133"/>
              <a:gd name="T21" fmla="*/ 546 h 882"/>
              <a:gd name="T22" fmla="*/ 357 w 1133"/>
              <a:gd name="T23" fmla="*/ 471 h 882"/>
              <a:gd name="T24" fmla="*/ 283 w 1133"/>
              <a:gd name="T25" fmla="*/ 458 h 882"/>
              <a:gd name="T26" fmla="*/ 283 w 1133"/>
              <a:gd name="T27" fmla="*/ 355 h 882"/>
              <a:gd name="T28" fmla="*/ 201 w 1133"/>
              <a:gd name="T29" fmla="*/ 284 h 882"/>
              <a:gd name="T30" fmla="*/ 90 w 1133"/>
              <a:gd name="T31" fmla="*/ 214 h 882"/>
              <a:gd name="T32" fmla="*/ 74 w 1133"/>
              <a:gd name="T33" fmla="*/ 129 h 882"/>
              <a:gd name="T34" fmla="*/ 0 w 1133"/>
              <a:gd name="T35" fmla="*/ 0 h 882"/>
              <a:gd name="T36" fmla="*/ 82 w 1133"/>
              <a:gd name="T37" fmla="*/ 231 h 882"/>
              <a:gd name="T38" fmla="*/ 140 w 1133"/>
              <a:gd name="T39" fmla="*/ 322 h 882"/>
              <a:gd name="T40" fmla="*/ 74 w 1133"/>
              <a:gd name="T41" fmla="*/ 496 h 882"/>
              <a:gd name="T42" fmla="*/ 90 w 1133"/>
              <a:gd name="T43" fmla="*/ 579 h 882"/>
              <a:gd name="T44" fmla="*/ 111 w 1133"/>
              <a:gd name="T45" fmla="*/ 694 h 882"/>
              <a:gd name="T46" fmla="*/ 209 w 1133"/>
              <a:gd name="T47" fmla="*/ 765 h 882"/>
              <a:gd name="T48" fmla="*/ 312 w 1133"/>
              <a:gd name="T49" fmla="*/ 875 h 882"/>
              <a:gd name="T50" fmla="*/ 424 w 1133"/>
              <a:gd name="T51" fmla="*/ 881 h 882"/>
              <a:gd name="T52" fmla="*/ 527 w 1133"/>
              <a:gd name="T53" fmla="*/ 815 h 882"/>
              <a:gd name="T54" fmla="*/ 699 w 1133"/>
              <a:gd name="T55" fmla="*/ 823 h 882"/>
              <a:gd name="T56" fmla="*/ 803 w 1133"/>
              <a:gd name="T57" fmla="*/ 760 h 882"/>
              <a:gd name="T58" fmla="*/ 929 w 1133"/>
              <a:gd name="T59" fmla="*/ 786 h 882"/>
              <a:gd name="T60" fmla="*/ 997 w 1133"/>
              <a:gd name="T61" fmla="*/ 780 h 882"/>
              <a:gd name="T62" fmla="*/ 997 w 1133"/>
              <a:gd name="T63" fmla="*/ 675 h 882"/>
              <a:gd name="T64" fmla="*/ 997 w 1133"/>
              <a:gd name="T65" fmla="*/ 613 h 882"/>
              <a:gd name="T66" fmla="*/ 1063 w 1133"/>
              <a:gd name="T67" fmla="*/ 568 h 8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33"/>
              <a:gd name="T103" fmla="*/ 0 h 882"/>
              <a:gd name="T104" fmla="*/ 1133 w 1133"/>
              <a:gd name="T105" fmla="*/ 882 h 8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33" h="882">
                <a:moveTo>
                  <a:pt x="1132" y="541"/>
                </a:moveTo>
                <a:lnTo>
                  <a:pt x="1048" y="546"/>
                </a:lnTo>
                <a:lnTo>
                  <a:pt x="1034" y="579"/>
                </a:lnTo>
                <a:lnTo>
                  <a:pt x="968" y="574"/>
                </a:lnTo>
                <a:lnTo>
                  <a:pt x="953" y="613"/>
                </a:lnTo>
                <a:lnTo>
                  <a:pt x="923" y="638"/>
                </a:lnTo>
                <a:lnTo>
                  <a:pt x="900" y="625"/>
                </a:lnTo>
                <a:lnTo>
                  <a:pt x="885" y="598"/>
                </a:lnTo>
                <a:lnTo>
                  <a:pt x="835" y="618"/>
                </a:lnTo>
                <a:lnTo>
                  <a:pt x="803" y="638"/>
                </a:lnTo>
                <a:lnTo>
                  <a:pt x="781" y="598"/>
                </a:lnTo>
                <a:lnTo>
                  <a:pt x="752" y="598"/>
                </a:lnTo>
                <a:lnTo>
                  <a:pt x="699" y="638"/>
                </a:lnTo>
                <a:lnTo>
                  <a:pt x="642" y="618"/>
                </a:lnTo>
                <a:lnTo>
                  <a:pt x="649" y="586"/>
                </a:lnTo>
                <a:lnTo>
                  <a:pt x="610" y="546"/>
                </a:lnTo>
                <a:lnTo>
                  <a:pt x="536" y="574"/>
                </a:lnTo>
                <a:lnTo>
                  <a:pt x="491" y="598"/>
                </a:lnTo>
                <a:lnTo>
                  <a:pt x="513" y="668"/>
                </a:lnTo>
                <a:lnTo>
                  <a:pt x="432" y="625"/>
                </a:lnTo>
                <a:lnTo>
                  <a:pt x="455" y="546"/>
                </a:lnTo>
                <a:lnTo>
                  <a:pt x="497" y="546"/>
                </a:lnTo>
                <a:lnTo>
                  <a:pt x="484" y="496"/>
                </a:lnTo>
                <a:lnTo>
                  <a:pt x="357" y="471"/>
                </a:lnTo>
                <a:lnTo>
                  <a:pt x="335" y="527"/>
                </a:lnTo>
                <a:lnTo>
                  <a:pt x="283" y="458"/>
                </a:lnTo>
                <a:lnTo>
                  <a:pt x="335" y="437"/>
                </a:lnTo>
                <a:lnTo>
                  <a:pt x="283" y="355"/>
                </a:lnTo>
                <a:lnTo>
                  <a:pt x="187" y="361"/>
                </a:lnTo>
                <a:lnTo>
                  <a:pt x="201" y="284"/>
                </a:lnTo>
                <a:lnTo>
                  <a:pt x="195" y="239"/>
                </a:lnTo>
                <a:lnTo>
                  <a:pt x="90" y="214"/>
                </a:lnTo>
                <a:lnTo>
                  <a:pt x="140" y="161"/>
                </a:lnTo>
                <a:lnTo>
                  <a:pt x="74" y="129"/>
                </a:lnTo>
                <a:lnTo>
                  <a:pt x="97" y="60"/>
                </a:lnTo>
                <a:lnTo>
                  <a:pt x="0" y="0"/>
                </a:lnTo>
                <a:lnTo>
                  <a:pt x="46" y="202"/>
                </a:lnTo>
                <a:lnTo>
                  <a:pt x="82" y="231"/>
                </a:lnTo>
                <a:lnTo>
                  <a:pt x="60" y="284"/>
                </a:lnTo>
                <a:lnTo>
                  <a:pt x="140" y="322"/>
                </a:lnTo>
                <a:lnTo>
                  <a:pt x="82" y="367"/>
                </a:lnTo>
                <a:lnTo>
                  <a:pt x="74" y="496"/>
                </a:lnTo>
                <a:lnTo>
                  <a:pt x="133" y="541"/>
                </a:lnTo>
                <a:lnTo>
                  <a:pt x="90" y="579"/>
                </a:lnTo>
                <a:lnTo>
                  <a:pt x="157" y="651"/>
                </a:lnTo>
                <a:lnTo>
                  <a:pt x="111" y="694"/>
                </a:lnTo>
                <a:lnTo>
                  <a:pt x="133" y="798"/>
                </a:lnTo>
                <a:lnTo>
                  <a:pt x="209" y="765"/>
                </a:lnTo>
                <a:lnTo>
                  <a:pt x="209" y="849"/>
                </a:lnTo>
                <a:lnTo>
                  <a:pt x="312" y="875"/>
                </a:lnTo>
                <a:lnTo>
                  <a:pt x="410" y="830"/>
                </a:lnTo>
                <a:lnTo>
                  <a:pt x="424" y="881"/>
                </a:lnTo>
                <a:lnTo>
                  <a:pt x="506" y="875"/>
                </a:lnTo>
                <a:lnTo>
                  <a:pt x="527" y="815"/>
                </a:lnTo>
                <a:lnTo>
                  <a:pt x="588" y="855"/>
                </a:lnTo>
                <a:lnTo>
                  <a:pt x="699" y="823"/>
                </a:lnTo>
                <a:lnTo>
                  <a:pt x="722" y="849"/>
                </a:lnTo>
                <a:lnTo>
                  <a:pt x="803" y="760"/>
                </a:lnTo>
                <a:lnTo>
                  <a:pt x="855" y="804"/>
                </a:lnTo>
                <a:lnTo>
                  <a:pt x="929" y="786"/>
                </a:lnTo>
                <a:lnTo>
                  <a:pt x="937" y="733"/>
                </a:lnTo>
                <a:lnTo>
                  <a:pt x="997" y="780"/>
                </a:lnTo>
                <a:lnTo>
                  <a:pt x="1034" y="713"/>
                </a:lnTo>
                <a:lnTo>
                  <a:pt x="997" y="675"/>
                </a:lnTo>
                <a:lnTo>
                  <a:pt x="937" y="682"/>
                </a:lnTo>
                <a:lnTo>
                  <a:pt x="997" y="613"/>
                </a:lnTo>
                <a:lnTo>
                  <a:pt x="1034" y="631"/>
                </a:lnTo>
                <a:lnTo>
                  <a:pt x="1063" y="568"/>
                </a:lnTo>
                <a:lnTo>
                  <a:pt x="1132" y="541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Freeform 65"/>
          <p:cNvSpPr>
            <a:spLocks/>
          </p:cNvSpPr>
          <p:nvPr/>
        </p:nvSpPr>
        <p:spPr bwMode="auto">
          <a:xfrm>
            <a:off x="2901950" y="638175"/>
            <a:ext cx="123825" cy="392113"/>
          </a:xfrm>
          <a:custGeom>
            <a:avLst/>
            <a:gdLst>
              <a:gd name="T0" fmla="*/ 49 w 78"/>
              <a:gd name="T1" fmla="*/ 246 h 247"/>
              <a:gd name="T2" fmla="*/ 77 w 78"/>
              <a:gd name="T3" fmla="*/ 94 h 247"/>
              <a:gd name="T4" fmla="*/ 49 w 78"/>
              <a:gd name="T5" fmla="*/ 82 h 247"/>
              <a:gd name="T6" fmla="*/ 56 w 78"/>
              <a:gd name="T7" fmla="*/ 19 h 247"/>
              <a:gd name="T8" fmla="*/ 0 w 78"/>
              <a:gd name="T9" fmla="*/ 0 h 247"/>
              <a:gd name="T10" fmla="*/ 21 w 78"/>
              <a:gd name="T11" fmla="*/ 44 h 247"/>
              <a:gd name="T12" fmla="*/ 0 w 78"/>
              <a:gd name="T13" fmla="*/ 62 h 247"/>
              <a:gd name="T14" fmla="*/ 42 w 78"/>
              <a:gd name="T15" fmla="*/ 94 h 247"/>
              <a:gd name="T16" fmla="*/ 21 w 78"/>
              <a:gd name="T17" fmla="*/ 139 h 247"/>
              <a:gd name="T18" fmla="*/ 49 w 78"/>
              <a:gd name="T19" fmla="*/ 246 h 2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8"/>
              <a:gd name="T31" fmla="*/ 0 h 247"/>
              <a:gd name="T32" fmla="*/ 78 w 78"/>
              <a:gd name="T33" fmla="*/ 247 h 2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8" h="247">
                <a:moveTo>
                  <a:pt x="49" y="246"/>
                </a:moveTo>
                <a:lnTo>
                  <a:pt x="77" y="94"/>
                </a:lnTo>
                <a:lnTo>
                  <a:pt x="49" y="82"/>
                </a:lnTo>
                <a:lnTo>
                  <a:pt x="56" y="19"/>
                </a:lnTo>
                <a:lnTo>
                  <a:pt x="0" y="0"/>
                </a:lnTo>
                <a:lnTo>
                  <a:pt x="21" y="44"/>
                </a:lnTo>
                <a:lnTo>
                  <a:pt x="0" y="62"/>
                </a:lnTo>
                <a:lnTo>
                  <a:pt x="42" y="94"/>
                </a:lnTo>
                <a:lnTo>
                  <a:pt x="21" y="139"/>
                </a:lnTo>
                <a:lnTo>
                  <a:pt x="49" y="246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Freeform 66"/>
          <p:cNvSpPr>
            <a:spLocks/>
          </p:cNvSpPr>
          <p:nvPr/>
        </p:nvSpPr>
        <p:spPr bwMode="auto">
          <a:xfrm>
            <a:off x="4710113" y="1951038"/>
            <a:ext cx="296862" cy="401637"/>
          </a:xfrm>
          <a:custGeom>
            <a:avLst/>
            <a:gdLst>
              <a:gd name="T0" fmla="*/ 173 w 187"/>
              <a:gd name="T1" fmla="*/ 0 h 253"/>
              <a:gd name="T2" fmla="*/ 142 w 187"/>
              <a:gd name="T3" fmla="*/ 51 h 253"/>
              <a:gd name="T4" fmla="*/ 128 w 187"/>
              <a:gd name="T5" fmla="*/ 83 h 253"/>
              <a:gd name="T6" fmla="*/ 122 w 187"/>
              <a:gd name="T7" fmla="*/ 120 h 253"/>
              <a:gd name="T8" fmla="*/ 136 w 187"/>
              <a:gd name="T9" fmla="*/ 164 h 253"/>
              <a:gd name="T10" fmla="*/ 165 w 187"/>
              <a:gd name="T11" fmla="*/ 177 h 253"/>
              <a:gd name="T12" fmla="*/ 149 w 187"/>
              <a:gd name="T13" fmla="*/ 208 h 253"/>
              <a:gd name="T14" fmla="*/ 186 w 187"/>
              <a:gd name="T15" fmla="*/ 223 h 253"/>
              <a:gd name="T16" fmla="*/ 142 w 187"/>
              <a:gd name="T17" fmla="*/ 252 h 253"/>
              <a:gd name="T18" fmla="*/ 50 w 187"/>
              <a:gd name="T19" fmla="*/ 246 h 253"/>
              <a:gd name="T20" fmla="*/ 15 w 187"/>
              <a:gd name="T21" fmla="*/ 203 h 253"/>
              <a:gd name="T22" fmla="*/ 0 w 187"/>
              <a:gd name="T23" fmla="*/ 147 h 253"/>
              <a:gd name="T24" fmla="*/ 15 w 187"/>
              <a:gd name="T25" fmla="*/ 108 h 253"/>
              <a:gd name="T26" fmla="*/ 36 w 187"/>
              <a:gd name="T27" fmla="*/ 83 h 253"/>
              <a:gd name="T28" fmla="*/ 21 w 187"/>
              <a:gd name="T29" fmla="*/ 63 h 253"/>
              <a:gd name="T30" fmla="*/ 28 w 187"/>
              <a:gd name="T31" fmla="*/ 44 h 253"/>
              <a:gd name="T32" fmla="*/ 58 w 187"/>
              <a:gd name="T33" fmla="*/ 21 h 253"/>
              <a:gd name="T34" fmla="*/ 108 w 187"/>
              <a:gd name="T35" fmla="*/ 8 h 253"/>
              <a:gd name="T36" fmla="*/ 173 w 187"/>
              <a:gd name="T37" fmla="*/ 0 h 2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7"/>
              <a:gd name="T58" fmla="*/ 0 h 253"/>
              <a:gd name="T59" fmla="*/ 187 w 187"/>
              <a:gd name="T60" fmla="*/ 253 h 2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7" h="253">
                <a:moveTo>
                  <a:pt x="173" y="0"/>
                </a:moveTo>
                <a:lnTo>
                  <a:pt x="142" y="51"/>
                </a:lnTo>
                <a:lnTo>
                  <a:pt x="128" y="83"/>
                </a:lnTo>
                <a:lnTo>
                  <a:pt x="122" y="120"/>
                </a:lnTo>
                <a:lnTo>
                  <a:pt x="136" y="164"/>
                </a:lnTo>
                <a:lnTo>
                  <a:pt x="165" y="177"/>
                </a:lnTo>
                <a:lnTo>
                  <a:pt x="149" y="208"/>
                </a:lnTo>
                <a:lnTo>
                  <a:pt x="186" y="223"/>
                </a:lnTo>
                <a:lnTo>
                  <a:pt x="142" y="252"/>
                </a:lnTo>
                <a:lnTo>
                  <a:pt x="50" y="246"/>
                </a:lnTo>
                <a:lnTo>
                  <a:pt x="15" y="203"/>
                </a:lnTo>
                <a:lnTo>
                  <a:pt x="0" y="147"/>
                </a:lnTo>
                <a:lnTo>
                  <a:pt x="15" y="108"/>
                </a:lnTo>
                <a:lnTo>
                  <a:pt x="36" y="83"/>
                </a:lnTo>
                <a:lnTo>
                  <a:pt x="21" y="63"/>
                </a:lnTo>
                <a:lnTo>
                  <a:pt x="28" y="44"/>
                </a:lnTo>
                <a:lnTo>
                  <a:pt x="58" y="21"/>
                </a:lnTo>
                <a:lnTo>
                  <a:pt x="108" y="8"/>
                </a:lnTo>
                <a:lnTo>
                  <a:pt x="173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Freeform 67"/>
          <p:cNvSpPr>
            <a:spLocks/>
          </p:cNvSpPr>
          <p:nvPr/>
        </p:nvSpPr>
        <p:spPr bwMode="auto">
          <a:xfrm>
            <a:off x="1716088" y="3625850"/>
            <a:ext cx="977900" cy="493713"/>
          </a:xfrm>
          <a:custGeom>
            <a:avLst/>
            <a:gdLst>
              <a:gd name="T0" fmla="*/ 0 w 616"/>
              <a:gd name="T1" fmla="*/ 291 h 311"/>
              <a:gd name="T2" fmla="*/ 0 w 616"/>
              <a:gd name="T3" fmla="*/ 241 h 311"/>
              <a:gd name="T4" fmla="*/ 29 w 616"/>
              <a:gd name="T5" fmla="*/ 179 h 311"/>
              <a:gd name="T6" fmla="*/ 97 w 616"/>
              <a:gd name="T7" fmla="*/ 133 h 311"/>
              <a:gd name="T8" fmla="*/ 193 w 616"/>
              <a:gd name="T9" fmla="*/ 107 h 311"/>
              <a:gd name="T10" fmla="*/ 265 w 616"/>
              <a:gd name="T11" fmla="*/ 63 h 311"/>
              <a:gd name="T12" fmla="*/ 356 w 616"/>
              <a:gd name="T13" fmla="*/ 19 h 311"/>
              <a:gd name="T14" fmla="*/ 495 w 616"/>
              <a:gd name="T15" fmla="*/ 0 h 311"/>
              <a:gd name="T16" fmla="*/ 591 w 616"/>
              <a:gd name="T17" fmla="*/ 0 h 311"/>
              <a:gd name="T18" fmla="*/ 615 w 616"/>
              <a:gd name="T19" fmla="*/ 37 h 311"/>
              <a:gd name="T20" fmla="*/ 569 w 616"/>
              <a:gd name="T21" fmla="*/ 82 h 311"/>
              <a:gd name="T22" fmla="*/ 421 w 616"/>
              <a:gd name="T23" fmla="*/ 139 h 311"/>
              <a:gd name="T24" fmla="*/ 548 w 616"/>
              <a:gd name="T25" fmla="*/ 77 h 311"/>
              <a:gd name="T26" fmla="*/ 583 w 616"/>
              <a:gd name="T27" fmla="*/ 32 h 311"/>
              <a:gd name="T28" fmla="*/ 548 w 616"/>
              <a:gd name="T29" fmla="*/ 13 h 311"/>
              <a:gd name="T30" fmla="*/ 363 w 616"/>
              <a:gd name="T31" fmla="*/ 32 h 311"/>
              <a:gd name="T32" fmla="*/ 229 w 616"/>
              <a:gd name="T33" fmla="*/ 101 h 311"/>
              <a:gd name="T34" fmla="*/ 141 w 616"/>
              <a:gd name="T35" fmla="*/ 147 h 311"/>
              <a:gd name="T36" fmla="*/ 66 w 616"/>
              <a:gd name="T37" fmla="*/ 184 h 311"/>
              <a:gd name="T38" fmla="*/ 38 w 616"/>
              <a:gd name="T39" fmla="*/ 248 h 311"/>
              <a:gd name="T40" fmla="*/ 66 w 616"/>
              <a:gd name="T41" fmla="*/ 280 h 311"/>
              <a:gd name="T42" fmla="*/ 133 w 616"/>
              <a:gd name="T43" fmla="*/ 273 h 311"/>
              <a:gd name="T44" fmla="*/ 258 w 616"/>
              <a:gd name="T45" fmla="*/ 208 h 311"/>
              <a:gd name="T46" fmla="*/ 333 w 616"/>
              <a:gd name="T47" fmla="*/ 184 h 311"/>
              <a:gd name="T48" fmla="*/ 214 w 616"/>
              <a:gd name="T49" fmla="*/ 259 h 311"/>
              <a:gd name="T50" fmla="*/ 125 w 616"/>
              <a:gd name="T51" fmla="*/ 310 h 311"/>
              <a:gd name="T52" fmla="*/ 51 w 616"/>
              <a:gd name="T53" fmla="*/ 310 h 311"/>
              <a:gd name="T54" fmla="*/ 0 w 616"/>
              <a:gd name="T55" fmla="*/ 291 h 3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16"/>
              <a:gd name="T85" fmla="*/ 0 h 311"/>
              <a:gd name="T86" fmla="*/ 616 w 616"/>
              <a:gd name="T87" fmla="*/ 311 h 3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16" h="311">
                <a:moveTo>
                  <a:pt x="0" y="291"/>
                </a:moveTo>
                <a:lnTo>
                  <a:pt x="0" y="241"/>
                </a:lnTo>
                <a:lnTo>
                  <a:pt x="29" y="179"/>
                </a:lnTo>
                <a:lnTo>
                  <a:pt x="97" y="133"/>
                </a:lnTo>
                <a:lnTo>
                  <a:pt x="193" y="107"/>
                </a:lnTo>
                <a:lnTo>
                  <a:pt x="265" y="63"/>
                </a:lnTo>
                <a:lnTo>
                  <a:pt x="356" y="19"/>
                </a:lnTo>
                <a:lnTo>
                  <a:pt x="495" y="0"/>
                </a:lnTo>
                <a:lnTo>
                  <a:pt x="591" y="0"/>
                </a:lnTo>
                <a:lnTo>
                  <a:pt x="615" y="37"/>
                </a:lnTo>
                <a:lnTo>
                  <a:pt x="569" y="82"/>
                </a:lnTo>
                <a:lnTo>
                  <a:pt x="421" y="139"/>
                </a:lnTo>
                <a:lnTo>
                  <a:pt x="548" y="77"/>
                </a:lnTo>
                <a:lnTo>
                  <a:pt x="583" y="32"/>
                </a:lnTo>
                <a:lnTo>
                  <a:pt x="548" y="13"/>
                </a:lnTo>
                <a:lnTo>
                  <a:pt x="363" y="32"/>
                </a:lnTo>
                <a:lnTo>
                  <a:pt x="229" y="101"/>
                </a:lnTo>
                <a:lnTo>
                  <a:pt x="141" y="147"/>
                </a:lnTo>
                <a:lnTo>
                  <a:pt x="66" y="184"/>
                </a:lnTo>
                <a:lnTo>
                  <a:pt x="38" y="248"/>
                </a:lnTo>
                <a:lnTo>
                  <a:pt x="66" y="280"/>
                </a:lnTo>
                <a:lnTo>
                  <a:pt x="133" y="273"/>
                </a:lnTo>
                <a:lnTo>
                  <a:pt x="258" y="208"/>
                </a:lnTo>
                <a:lnTo>
                  <a:pt x="333" y="184"/>
                </a:lnTo>
                <a:lnTo>
                  <a:pt x="214" y="259"/>
                </a:lnTo>
                <a:lnTo>
                  <a:pt x="125" y="310"/>
                </a:lnTo>
                <a:lnTo>
                  <a:pt x="51" y="310"/>
                </a:lnTo>
                <a:lnTo>
                  <a:pt x="0" y="29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Freeform 68"/>
          <p:cNvSpPr>
            <a:spLocks/>
          </p:cNvSpPr>
          <p:nvPr/>
        </p:nvSpPr>
        <p:spPr bwMode="auto">
          <a:xfrm>
            <a:off x="2819400" y="3482975"/>
            <a:ext cx="549275" cy="215900"/>
          </a:xfrm>
          <a:custGeom>
            <a:avLst/>
            <a:gdLst>
              <a:gd name="T0" fmla="*/ 29 w 346"/>
              <a:gd name="T1" fmla="*/ 55 h 136"/>
              <a:gd name="T2" fmla="*/ 0 w 346"/>
              <a:gd name="T3" fmla="*/ 86 h 136"/>
              <a:gd name="T4" fmla="*/ 15 w 346"/>
              <a:gd name="T5" fmla="*/ 123 h 136"/>
              <a:gd name="T6" fmla="*/ 133 w 346"/>
              <a:gd name="T7" fmla="*/ 135 h 136"/>
              <a:gd name="T8" fmla="*/ 242 w 346"/>
              <a:gd name="T9" fmla="*/ 80 h 136"/>
              <a:gd name="T10" fmla="*/ 303 w 346"/>
              <a:gd name="T11" fmla="*/ 104 h 136"/>
              <a:gd name="T12" fmla="*/ 345 w 346"/>
              <a:gd name="T13" fmla="*/ 41 h 136"/>
              <a:gd name="T14" fmla="*/ 303 w 346"/>
              <a:gd name="T15" fmla="*/ 0 h 136"/>
              <a:gd name="T16" fmla="*/ 249 w 346"/>
              <a:gd name="T17" fmla="*/ 11 h 136"/>
              <a:gd name="T18" fmla="*/ 242 w 346"/>
              <a:gd name="T19" fmla="*/ 30 h 136"/>
              <a:gd name="T20" fmla="*/ 278 w 346"/>
              <a:gd name="T21" fmla="*/ 23 h 136"/>
              <a:gd name="T22" fmla="*/ 316 w 346"/>
              <a:gd name="T23" fmla="*/ 41 h 136"/>
              <a:gd name="T24" fmla="*/ 303 w 346"/>
              <a:gd name="T25" fmla="*/ 74 h 136"/>
              <a:gd name="T26" fmla="*/ 235 w 346"/>
              <a:gd name="T27" fmla="*/ 60 h 136"/>
              <a:gd name="T28" fmla="*/ 125 w 346"/>
              <a:gd name="T29" fmla="*/ 123 h 136"/>
              <a:gd name="T30" fmla="*/ 37 w 346"/>
              <a:gd name="T31" fmla="*/ 111 h 136"/>
              <a:gd name="T32" fmla="*/ 29 w 346"/>
              <a:gd name="T33" fmla="*/ 86 h 136"/>
              <a:gd name="T34" fmla="*/ 65 w 346"/>
              <a:gd name="T35" fmla="*/ 55 h 136"/>
              <a:gd name="T36" fmla="*/ 199 w 346"/>
              <a:gd name="T37" fmla="*/ 36 h 136"/>
              <a:gd name="T38" fmla="*/ 80 w 346"/>
              <a:gd name="T39" fmla="*/ 41 h 136"/>
              <a:gd name="T40" fmla="*/ 29 w 346"/>
              <a:gd name="T41" fmla="*/ 55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6"/>
              <a:gd name="T64" fmla="*/ 0 h 136"/>
              <a:gd name="T65" fmla="*/ 346 w 346"/>
              <a:gd name="T66" fmla="*/ 136 h 1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6" h="136">
                <a:moveTo>
                  <a:pt x="29" y="55"/>
                </a:moveTo>
                <a:lnTo>
                  <a:pt x="0" y="86"/>
                </a:lnTo>
                <a:lnTo>
                  <a:pt x="15" y="123"/>
                </a:lnTo>
                <a:lnTo>
                  <a:pt x="133" y="135"/>
                </a:lnTo>
                <a:lnTo>
                  <a:pt x="242" y="80"/>
                </a:lnTo>
                <a:lnTo>
                  <a:pt x="303" y="104"/>
                </a:lnTo>
                <a:lnTo>
                  <a:pt x="345" y="41"/>
                </a:lnTo>
                <a:lnTo>
                  <a:pt x="303" y="0"/>
                </a:lnTo>
                <a:lnTo>
                  <a:pt x="249" y="11"/>
                </a:lnTo>
                <a:lnTo>
                  <a:pt x="242" y="30"/>
                </a:lnTo>
                <a:lnTo>
                  <a:pt x="278" y="23"/>
                </a:lnTo>
                <a:lnTo>
                  <a:pt x="316" y="41"/>
                </a:lnTo>
                <a:lnTo>
                  <a:pt x="303" y="74"/>
                </a:lnTo>
                <a:lnTo>
                  <a:pt x="235" y="60"/>
                </a:lnTo>
                <a:lnTo>
                  <a:pt x="125" y="123"/>
                </a:lnTo>
                <a:lnTo>
                  <a:pt x="37" y="111"/>
                </a:lnTo>
                <a:lnTo>
                  <a:pt x="29" y="86"/>
                </a:lnTo>
                <a:lnTo>
                  <a:pt x="65" y="55"/>
                </a:lnTo>
                <a:lnTo>
                  <a:pt x="199" y="36"/>
                </a:lnTo>
                <a:lnTo>
                  <a:pt x="80" y="41"/>
                </a:lnTo>
                <a:lnTo>
                  <a:pt x="29" y="5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Freeform 69"/>
          <p:cNvSpPr>
            <a:spLocks/>
          </p:cNvSpPr>
          <p:nvPr/>
        </p:nvSpPr>
        <p:spPr bwMode="auto">
          <a:xfrm>
            <a:off x="3376613" y="3368675"/>
            <a:ext cx="147637" cy="106363"/>
          </a:xfrm>
          <a:custGeom>
            <a:avLst/>
            <a:gdLst>
              <a:gd name="T0" fmla="*/ 51 w 93"/>
              <a:gd name="T1" fmla="*/ 0 h 67"/>
              <a:gd name="T2" fmla="*/ 8 w 93"/>
              <a:gd name="T3" fmla="*/ 0 h 67"/>
              <a:gd name="T4" fmla="*/ 0 w 93"/>
              <a:gd name="T5" fmla="*/ 41 h 67"/>
              <a:gd name="T6" fmla="*/ 51 w 93"/>
              <a:gd name="T7" fmla="*/ 66 h 67"/>
              <a:gd name="T8" fmla="*/ 92 w 93"/>
              <a:gd name="T9" fmla="*/ 41 h 67"/>
              <a:gd name="T10" fmla="*/ 84 w 93"/>
              <a:gd name="T11" fmla="*/ 18 h 67"/>
              <a:gd name="T12" fmla="*/ 76 w 93"/>
              <a:gd name="T13" fmla="*/ 35 h 67"/>
              <a:gd name="T14" fmla="*/ 51 w 93"/>
              <a:gd name="T15" fmla="*/ 52 h 67"/>
              <a:gd name="T16" fmla="*/ 14 w 93"/>
              <a:gd name="T17" fmla="*/ 35 h 67"/>
              <a:gd name="T18" fmla="*/ 22 w 93"/>
              <a:gd name="T19" fmla="*/ 18 h 67"/>
              <a:gd name="T20" fmla="*/ 51 w 93"/>
              <a:gd name="T21" fmla="*/ 0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3"/>
              <a:gd name="T34" fmla="*/ 0 h 67"/>
              <a:gd name="T35" fmla="*/ 93 w 93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3" h="67">
                <a:moveTo>
                  <a:pt x="51" y="0"/>
                </a:moveTo>
                <a:lnTo>
                  <a:pt x="8" y="0"/>
                </a:lnTo>
                <a:lnTo>
                  <a:pt x="0" y="41"/>
                </a:lnTo>
                <a:lnTo>
                  <a:pt x="51" y="66"/>
                </a:lnTo>
                <a:lnTo>
                  <a:pt x="92" y="41"/>
                </a:lnTo>
                <a:lnTo>
                  <a:pt x="84" y="18"/>
                </a:lnTo>
                <a:lnTo>
                  <a:pt x="76" y="35"/>
                </a:lnTo>
                <a:lnTo>
                  <a:pt x="51" y="52"/>
                </a:lnTo>
                <a:lnTo>
                  <a:pt x="14" y="35"/>
                </a:lnTo>
                <a:lnTo>
                  <a:pt x="22" y="18"/>
                </a:lnTo>
                <a:lnTo>
                  <a:pt x="51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Freeform 70"/>
          <p:cNvSpPr>
            <a:spLocks/>
          </p:cNvSpPr>
          <p:nvPr/>
        </p:nvSpPr>
        <p:spPr bwMode="auto">
          <a:xfrm>
            <a:off x="2520950" y="2022475"/>
            <a:ext cx="611188" cy="587375"/>
          </a:xfrm>
          <a:custGeom>
            <a:avLst/>
            <a:gdLst>
              <a:gd name="T0" fmla="*/ 193 w 385"/>
              <a:gd name="T1" fmla="*/ 160 h 370"/>
              <a:gd name="T2" fmla="*/ 223 w 385"/>
              <a:gd name="T3" fmla="*/ 260 h 370"/>
              <a:gd name="T4" fmla="*/ 295 w 385"/>
              <a:gd name="T5" fmla="*/ 325 h 370"/>
              <a:gd name="T6" fmla="*/ 384 w 385"/>
              <a:gd name="T7" fmla="*/ 369 h 370"/>
              <a:gd name="T8" fmla="*/ 223 w 385"/>
              <a:gd name="T9" fmla="*/ 363 h 370"/>
              <a:gd name="T10" fmla="*/ 134 w 385"/>
              <a:gd name="T11" fmla="*/ 325 h 370"/>
              <a:gd name="T12" fmla="*/ 52 w 385"/>
              <a:gd name="T13" fmla="*/ 255 h 370"/>
              <a:gd name="T14" fmla="*/ 156 w 385"/>
              <a:gd name="T15" fmla="*/ 325 h 370"/>
              <a:gd name="T16" fmla="*/ 229 w 385"/>
              <a:gd name="T17" fmla="*/ 344 h 370"/>
              <a:gd name="T18" fmla="*/ 148 w 385"/>
              <a:gd name="T19" fmla="*/ 275 h 370"/>
              <a:gd name="T20" fmla="*/ 60 w 385"/>
              <a:gd name="T21" fmla="*/ 165 h 370"/>
              <a:gd name="T22" fmla="*/ 0 w 385"/>
              <a:gd name="T23" fmla="*/ 0 h 370"/>
              <a:gd name="T24" fmla="*/ 112 w 385"/>
              <a:gd name="T25" fmla="*/ 192 h 370"/>
              <a:gd name="T26" fmla="*/ 236 w 385"/>
              <a:gd name="T27" fmla="*/ 307 h 370"/>
              <a:gd name="T28" fmla="*/ 208 w 385"/>
              <a:gd name="T29" fmla="*/ 260 h 370"/>
              <a:gd name="T30" fmla="*/ 193 w 385"/>
              <a:gd name="T31" fmla="*/ 160 h 3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5"/>
              <a:gd name="T49" fmla="*/ 0 h 370"/>
              <a:gd name="T50" fmla="*/ 385 w 385"/>
              <a:gd name="T51" fmla="*/ 370 h 3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5" h="370">
                <a:moveTo>
                  <a:pt x="193" y="160"/>
                </a:moveTo>
                <a:lnTo>
                  <a:pt x="223" y="260"/>
                </a:lnTo>
                <a:lnTo>
                  <a:pt x="295" y="325"/>
                </a:lnTo>
                <a:lnTo>
                  <a:pt x="384" y="369"/>
                </a:lnTo>
                <a:lnTo>
                  <a:pt x="223" y="363"/>
                </a:lnTo>
                <a:lnTo>
                  <a:pt x="134" y="325"/>
                </a:lnTo>
                <a:lnTo>
                  <a:pt x="52" y="255"/>
                </a:lnTo>
                <a:lnTo>
                  <a:pt x="156" y="325"/>
                </a:lnTo>
                <a:lnTo>
                  <a:pt x="229" y="344"/>
                </a:lnTo>
                <a:lnTo>
                  <a:pt x="148" y="275"/>
                </a:lnTo>
                <a:lnTo>
                  <a:pt x="60" y="165"/>
                </a:lnTo>
                <a:lnTo>
                  <a:pt x="0" y="0"/>
                </a:lnTo>
                <a:lnTo>
                  <a:pt x="112" y="192"/>
                </a:lnTo>
                <a:lnTo>
                  <a:pt x="236" y="307"/>
                </a:lnTo>
                <a:lnTo>
                  <a:pt x="208" y="260"/>
                </a:lnTo>
                <a:lnTo>
                  <a:pt x="193" y="16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Freeform 71"/>
          <p:cNvSpPr>
            <a:spLocks/>
          </p:cNvSpPr>
          <p:nvPr/>
        </p:nvSpPr>
        <p:spPr bwMode="auto">
          <a:xfrm>
            <a:off x="1109663" y="803275"/>
            <a:ext cx="733425" cy="3665538"/>
          </a:xfrm>
          <a:custGeom>
            <a:avLst/>
            <a:gdLst>
              <a:gd name="T0" fmla="*/ 461 w 462"/>
              <a:gd name="T1" fmla="*/ 569 h 2309"/>
              <a:gd name="T2" fmla="*/ 424 w 462"/>
              <a:gd name="T3" fmla="*/ 546 h 2309"/>
              <a:gd name="T4" fmla="*/ 385 w 462"/>
              <a:gd name="T5" fmla="*/ 546 h 2309"/>
              <a:gd name="T6" fmla="*/ 336 w 462"/>
              <a:gd name="T7" fmla="*/ 589 h 2309"/>
              <a:gd name="T8" fmla="*/ 212 w 462"/>
              <a:gd name="T9" fmla="*/ 875 h 2309"/>
              <a:gd name="T10" fmla="*/ 111 w 462"/>
              <a:gd name="T11" fmla="*/ 1137 h 2309"/>
              <a:gd name="T12" fmla="*/ 61 w 462"/>
              <a:gd name="T13" fmla="*/ 1334 h 2309"/>
              <a:gd name="T14" fmla="*/ 49 w 462"/>
              <a:gd name="T15" fmla="*/ 1475 h 2309"/>
              <a:gd name="T16" fmla="*/ 61 w 462"/>
              <a:gd name="T17" fmla="*/ 1574 h 2309"/>
              <a:gd name="T18" fmla="*/ 99 w 462"/>
              <a:gd name="T19" fmla="*/ 1770 h 2309"/>
              <a:gd name="T20" fmla="*/ 123 w 462"/>
              <a:gd name="T21" fmla="*/ 1979 h 2309"/>
              <a:gd name="T22" fmla="*/ 137 w 462"/>
              <a:gd name="T23" fmla="*/ 2132 h 2309"/>
              <a:gd name="T24" fmla="*/ 187 w 462"/>
              <a:gd name="T25" fmla="*/ 2308 h 2309"/>
              <a:gd name="T26" fmla="*/ 111 w 462"/>
              <a:gd name="T27" fmla="*/ 2111 h 2309"/>
              <a:gd name="T28" fmla="*/ 61 w 462"/>
              <a:gd name="T29" fmla="*/ 1881 h 2309"/>
              <a:gd name="T30" fmla="*/ 0 w 462"/>
              <a:gd name="T31" fmla="*/ 1564 h 2309"/>
              <a:gd name="T32" fmla="*/ 0 w 462"/>
              <a:gd name="T33" fmla="*/ 1410 h 2309"/>
              <a:gd name="T34" fmla="*/ 37 w 462"/>
              <a:gd name="T35" fmla="*/ 1247 h 2309"/>
              <a:gd name="T36" fmla="*/ 123 w 462"/>
              <a:gd name="T37" fmla="*/ 983 h 2309"/>
              <a:gd name="T38" fmla="*/ 75 w 462"/>
              <a:gd name="T39" fmla="*/ 677 h 2309"/>
              <a:gd name="T40" fmla="*/ 61 w 462"/>
              <a:gd name="T41" fmla="*/ 448 h 2309"/>
              <a:gd name="T42" fmla="*/ 85 w 462"/>
              <a:gd name="T43" fmla="*/ 219 h 2309"/>
              <a:gd name="T44" fmla="*/ 123 w 462"/>
              <a:gd name="T45" fmla="*/ 97 h 2309"/>
              <a:gd name="T46" fmla="*/ 161 w 462"/>
              <a:gd name="T47" fmla="*/ 22 h 2309"/>
              <a:gd name="T48" fmla="*/ 199 w 462"/>
              <a:gd name="T49" fmla="*/ 0 h 2309"/>
              <a:gd name="T50" fmla="*/ 236 w 462"/>
              <a:gd name="T51" fmla="*/ 11 h 2309"/>
              <a:gd name="T52" fmla="*/ 273 w 462"/>
              <a:gd name="T53" fmla="*/ 52 h 2309"/>
              <a:gd name="T54" fmla="*/ 324 w 462"/>
              <a:gd name="T55" fmla="*/ 153 h 2309"/>
              <a:gd name="T56" fmla="*/ 374 w 462"/>
              <a:gd name="T57" fmla="*/ 284 h 2309"/>
              <a:gd name="T58" fmla="*/ 411 w 462"/>
              <a:gd name="T59" fmla="*/ 393 h 2309"/>
              <a:gd name="T60" fmla="*/ 436 w 462"/>
              <a:gd name="T61" fmla="*/ 469 h 2309"/>
              <a:gd name="T62" fmla="*/ 461 w 462"/>
              <a:gd name="T63" fmla="*/ 514 h 2309"/>
              <a:gd name="T64" fmla="*/ 461 w 462"/>
              <a:gd name="T65" fmla="*/ 569 h 23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2"/>
              <a:gd name="T100" fmla="*/ 0 h 2309"/>
              <a:gd name="T101" fmla="*/ 462 w 462"/>
              <a:gd name="T102" fmla="*/ 2309 h 230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2" h="2309">
                <a:moveTo>
                  <a:pt x="461" y="569"/>
                </a:moveTo>
                <a:lnTo>
                  <a:pt x="424" y="546"/>
                </a:lnTo>
                <a:lnTo>
                  <a:pt x="385" y="546"/>
                </a:lnTo>
                <a:lnTo>
                  <a:pt x="336" y="589"/>
                </a:lnTo>
                <a:lnTo>
                  <a:pt x="212" y="875"/>
                </a:lnTo>
                <a:lnTo>
                  <a:pt x="111" y="1137"/>
                </a:lnTo>
                <a:lnTo>
                  <a:pt x="61" y="1334"/>
                </a:lnTo>
                <a:lnTo>
                  <a:pt x="49" y="1475"/>
                </a:lnTo>
                <a:lnTo>
                  <a:pt x="61" y="1574"/>
                </a:lnTo>
                <a:lnTo>
                  <a:pt x="99" y="1770"/>
                </a:lnTo>
                <a:lnTo>
                  <a:pt x="123" y="1979"/>
                </a:lnTo>
                <a:lnTo>
                  <a:pt x="137" y="2132"/>
                </a:lnTo>
                <a:lnTo>
                  <a:pt x="187" y="2308"/>
                </a:lnTo>
                <a:lnTo>
                  <a:pt x="111" y="2111"/>
                </a:lnTo>
                <a:lnTo>
                  <a:pt x="61" y="1881"/>
                </a:lnTo>
                <a:lnTo>
                  <a:pt x="0" y="1564"/>
                </a:lnTo>
                <a:lnTo>
                  <a:pt x="0" y="1410"/>
                </a:lnTo>
                <a:lnTo>
                  <a:pt x="37" y="1247"/>
                </a:lnTo>
                <a:lnTo>
                  <a:pt x="123" y="983"/>
                </a:lnTo>
                <a:lnTo>
                  <a:pt x="75" y="677"/>
                </a:lnTo>
                <a:lnTo>
                  <a:pt x="61" y="448"/>
                </a:lnTo>
                <a:lnTo>
                  <a:pt x="85" y="219"/>
                </a:lnTo>
                <a:lnTo>
                  <a:pt x="123" y="97"/>
                </a:lnTo>
                <a:lnTo>
                  <a:pt x="161" y="22"/>
                </a:lnTo>
                <a:lnTo>
                  <a:pt x="199" y="0"/>
                </a:lnTo>
                <a:lnTo>
                  <a:pt x="236" y="11"/>
                </a:lnTo>
                <a:lnTo>
                  <a:pt x="273" y="52"/>
                </a:lnTo>
                <a:lnTo>
                  <a:pt x="324" y="153"/>
                </a:lnTo>
                <a:lnTo>
                  <a:pt x="374" y="284"/>
                </a:lnTo>
                <a:lnTo>
                  <a:pt x="411" y="393"/>
                </a:lnTo>
                <a:lnTo>
                  <a:pt x="436" y="469"/>
                </a:lnTo>
                <a:lnTo>
                  <a:pt x="461" y="514"/>
                </a:lnTo>
                <a:lnTo>
                  <a:pt x="461" y="56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Freeform 72"/>
          <p:cNvSpPr>
            <a:spLocks/>
          </p:cNvSpPr>
          <p:nvPr/>
        </p:nvSpPr>
        <p:spPr bwMode="auto">
          <a:xfrm>
            <a:off x="5776913" y="1603375"/>
            <a:ext cx="290512" cy="688975"/>
          </a:xfrm>
          <a:custGeom>
            <a:avLst/>
            <a:gdLst>
              <a:gd name="T0" fmla="*/ 182 w 183"/>
              <a:gd name="T1" fmla="*/ 79 h 434"/>
              <a:gd name="T2" fmla="*/ 173 w 183"/>
              <a:gd name="T3" fmla="*/ 51 h 434"/>
              <a:gd name="T4" fmla="*/ 162 w 183"/>
              <a:gd name="T5" fmla="*/ 29 h 434"/>
              <a:gd name="T6" fmla="*/ 136 w 183"/>
              <a:gd name="T7" fmla="*/ 5 h 434"/>
              <a:gd name="T8" fmla="*/ 94 w 183"/>
              <a:gd name="T9" fmla="*/ 0 h 434"/>
              <a:gd name="T10" fmla="*/ 46 w 183"/>
              <a:gd name="T11" fmla="*/ 14 h 434"/>
              <a:gd name="T12" fmla="*/ 10 w 183"/>
              <a:gd name="T13" fmla="*/ 56 h 434"/>
              <a:gd name="T14" fmla="*/ 0 w 183"/>
              <a:gd name="T15" fmla="*/ 102 h 434"/>
              <a:gd name="T16" fmla="*/ 0 w 183"/>
              <a:gd name="T17" fmla="*/ 151 h 434"/>
              <a:gd name="T18" fmla="*/ 15 w 183"/>
              <a:gd name="T19" fmla="*/ 209 h 434"/>
              <a:gd name="T20" fmla="*/ 83 w 183"/>
              <a:gd name="T21" fmla="*/ 340 h 434"/>
              <a:gd name="T22" fmla="*/ 94 w 183"/>
              <a:gd name="T23" fmla="*/ 364 h 434"/>
              <a:gd name="T24" fmla="*/ 94 w 183"/>
              <a:gd name="T25" fmla="*/ 393 h 434"/>
              <a:gd name="T26" fmla="*/ 83 w 183"/>
              <a:gd name="T27" fmla="*/ 419 h 434"/>
              <a:gd name="T28" fmla="*/ 74 w 183"/>
              <a:gd name="T29" fmla="*/ 433 h 434"/>
              <a:gd name="T30" fmla="*/ 110 w 183"/>
              <a:gd name="T31" fmla="*/ 405 h 434"/>
              <a:gd name="T32" fmla="*/ 120 w 183"/>
              <a:gd name="T33" fmla="*/ 379 h 434"/>
              <a:gd name="T34" fmla="*/ 140 w 183"/>
              <a:gd name="T35" fmla="*/ 317 h 434"/>
              <a:gd name="T36" fmla="*/ 140 w 183"/>
              <a:gd name="T37" fmla="*/ 271 h 434"/>
              <a:gd name="T38" fmla="*/ 130 w 183"/>
              <a:gd name="T39" fmla="*/ 219 h 434"/>
              <a:gd name="T40" fmla="*/ 110 w 183"/>
              <a:gd name="T41" fmla="*/ 173 h 434"/>
              <a:gd name="T42" fmla="*/ 78 w 183"/>
              <a:gd name="T43" fmla="*/ 130 h 434"/>
              <a:gd name="T44" fmla="*/ 24 w 183"/>
              <a:gd name="T45" fmla="*/ 94 h 434"/>
              <a:gd name="T46" fmla="*/ 31 w 183"/>
              <a:gd name="T47" fmla="*/ 60 h 434"/>
              <a:gd name="T48" fmla="*/ 46 w 183"/>
              <a:gd name="T49" fmla="*/ 42 h 434"/>
              <a:gd name="T50" fmla="*/ 89 w 183"/>
              <a:gd name="T51" fmla="*/ 46 h 434"/>
              <a:gd name="T52" fmla="*/ 136 w 183"/>
              <a:gd name="T53" fmla="*/ 60 h 434"/>
              <a:gd name="T54" fmla="*/ 182 w 183"/>
              <a:gd name="T55" fmla="*/ 79 h 4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3"/>
              <a:gd name="T85" fmla="*/ 0 h 434"/>
              <a:gd name="T86" fmla="*/ 183 w 183"/>
              <a:gd name="T87" fmla="*/ 434 h 4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3" h="434">
                <a:moveTo>
                  <a:pt x="182" y="79"/>
                </a:moveTo>
                <a:lnTo>
                  <a:pt x="173" y="51"/>
                </a:lnTo>
                <a:lnTo>
                  <a:pt x="162" y="29"/>
                </a:lnTo>
                <a:lnTo>
                  <a:pt x="136" y="5"/>
                </a:lnTo>
                <a:lnTo>
                  <a:pt x="94" y="0"/>
                </a:lnTo>
                <a:lnTo>
                  <a:pt x="46" y="14"/>
                </a:lnTo>
                <a:lnTo>
                  <a:pt x="10" y="56"/>
                </a:lnTo>
                <a:lnTo>
                  <a:pt x="0" y="102"/>
                </a:lnTo>
                <a:lnTo>
                  <a:pt x="0" y="151"/>
                </a:lnTo>
                <a:lnTo>
                  <a:pt x="15" y="209"/>
                </a:lnTo>
                <a:lnTo>
                  <a:pt x="83" y="340"/>
                </a:lnTo>
                <a:lnTo>
                  <a:pt x="94" y="364"/>
                </a:lnTo>
                <a:lnTo>
                  <a:pt x="94" y="393"/>
                </a:lnTo>
                <a:lnTo>
                  <a:pt x="83" y="419"/>
                </a:lnTo>
                <a:lnTo>
                  <a:pt x="74" y="433"/>
                </a:lnTo>
                <a:lnTo>
                  <a:pt x="110" y="405"/>
                </a:lnTo>
                <a:lnTo>
                  <a:pt x="120" y="379"/>
                </a:lnTo>
                <a:lnTo>
                  <a:pt x="140" y="317"/>
                </a:lnTo>
                <a:lnTo>
                  <a:pt x="140" y="271"/>
                </a:lnTo>
                <a:lnTo>
                  <a:pt x="130" y="219"/>
                </a:lnTo>
                <a:lnTo>
                  <a:pt x="110" y="173"/>
                </a:lnTo>
                <a:lnTo>
                  <a:pt x="78" y="130"/>
                </a:lnTo>
                <a:lnTo>
                  <a:pt x="24" y="94"/>
                </a:lnTo>
                <a:lnTo>
                  <a:pt x="31" y="60"/>
                </a:lnTo>
                <a:lnTo>
                  <a:pt x="46" y="42"/>
                </a:lnTo>
                <a:lnTo>
                  <a:pt x="89" y="46"/>
                </a:lnTo>
                <a:lnTo>
                  <a:pt x="136" y="60"/>
                </a:lnTo>
                <a:lnTo>
                  <a:pt x="182" y="7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Freeform 73"/>
          <p:cNvSpPr>
            <a:spLocks/>
          </p:cNvSpPr>
          <p:nvPr/>
        </p:nvSpPr>
        <p:spPr bwMode="auto">
          <a:xfrm>
            <a:off x="5427663" y="1460500"/>
            <a:ext cx="835025" cy="877888"/>
          </a:xfrm>
          <a:custGeom>
            <a:avLst/>
            <a:gdLst>
              <a:gd name="T0" fmla="*/ 443 w 526"/>
              <a:gd name="T1" fmla="*/ 528 h 553"/>
              <a:gd name="T2" fmla="*/ 481 w 526"/>
              <a:gd name="T3" fmla="*/ 496 h 553"/>
              <a:gd name="T4" fmla="*/ 508 w 526"/>
              <a:gd name="T5" fmla="*/ 242 h 553"/>
              <a:gd name="T6" fmla="*/ 502 w 526"/>
              <a:gd name="T7" fmla="*/ 162 h 553"/>
              <a:gd name="T8" fmla="*/ 477 w 526"/>
              <a:gd name="T9" fmla="*/ 89 h 553"/>
              <a:gd name="T10" fmla="*/ 433 w 526"/>
              <a:gd name="T11" fmla="*/ 38 h 553"/>
              <a:gd name="T12" fmla="*/ 361 w 526"/>
              <a:gd name="T13" fmla="*/ 9 h 553"/>
              <a:gd name="T14" fmla="*/ 287 w 526"/>
              <a:gd name="T15" fmla="*/ 14 h 553"/>
              <a:gd name="T16" fmla="*/ 218 w 526"/>
              <a:gd name="T17" fmla="*/ 50 h 553"/>
              <a:gd name="T18" fmla="*/ 169 w 526"/>
              <a:gd name="T19" fmla="*/ 103 h 553"/>
              <a:gd name="T20" fmla="*/ 156 w 526"/>
              <a:gd name="T21" fmla="*/ 132 h 553"/>
              <a:gd name="T22" fmla="*/ 91 w 526"/>
              <a:gd name="T23" fmla="*/ 154 h 553"/>
              <a:gd name="T24" fmla="*/ 43 w 526"/>
              <a:gd name="T25" fmla="*/ 211 h 553"/>
              <a:gd name="T26" fmla="*/ 16 w 526"/>
              <a:gd name="T27" fmla="*/ 291 h 553"/>
              <a:gd name="T28" fmla="*/ 22 w 526"/>
              <a:gd name="T29" fmla="*/ 361 h 553"/>
              <a:gd name="T30" fmla="*/ 39 w 526"/>
              <a:gd name="T31" fmla="*/ 407 h 553"/>
              <a:gd name="T32" fmla="*/ 59 w 526"/>
              <a:gd name="T33" fmla="*/ 450 h 553"/>
              <a:gd name="T34" fmla="*/ 43 w 526"/>
              <a:gd name="T35" fmla="*/ 454 h 553"/>
              <a:gd name="T36" fmla="*/ 10 w 526"/>
              <a:gd name="T37" fmla="*/ 389 h 553"/>
              <a:gd name="T38" fmla="*/ 0 w 526"/>
              <a:gd name="T39" fmla="*/ 341 h 553"/>
              <a:gd name="T40" fmla="*/ 0 w 526"/>
              <a:gd name="T41" fmla="*/ 294 h 553"/>
              <a:gd name="T42" fmla="*/ 10 w 526"/>
              <a:gd name="T43" fmla="*/ 242 h 553"/>
              <a:gd name="T44" fmla="*/ 39 w 526"/>
              <a:gd name="T45" fmla="*/ 191 h 553"/>
              <a:gd name="T46" fmla="*/ 74 w 526"/>
              <a:gd name="T47" fmla="*/ 154 h 553"/>
              <a:gd name="T48" fmla="*/ 134 w 526"/>
              <a:gd name="T49" fmla="*/ 122 h 553"/>
              <a:gd name="T50" fmla="*/ 188 w 526"/>
              <a:gd name="T51" fmla="*/ 55 h 553"/>
              <a:gd name="T52" fmla="*/ 238 w 526"/>
              <a:gd name="T53" fmla="*/ 19 h 553"/>
              <a:gd name="T54" fmla="*/ 302 w 526"/>
              <a:gd name="T55" fmla="*/ 0 h 553"/>
              <a:gd name="T56" fmla="*/ 373 w 526"/>
              <a:gd name="T57" fmla="*/ 0 h 553"/>
              <a:gd name="T58" fmla="*/ 449 w 526"/>
              <a:gd name="T59" fmla="*/ 33 h 553"/>
              <a:gd name="T60" fmla="*/ 491 w 526"/>
              <a:gd name="T61" fmla="*/ 84 h 553"/>
              <a:gd name="T62" fmla="*/ 518 w 526"/>
              <a:gd name="T63" fmla="*/ 160 h 553"/>
              <a:gd name="T64" fmla="*/ 525 w 526"/>
              <a:gd name="T65" fmla="*/ 217 h 553"/>
              <a:gd name="T66" fmla="*/ 525 w 526"/>
              <a:gd name="T67" fmla="*/ 276 h 553"/>
              <a:gd name="T68" fmla="*/ 514 w 526"/>
              <a:gd name="T69" fmla="*/ 365 h 553"/>
              <a:gd name="T70" fmla="*/ 508 w 526"/>
              <a:gd name="T71" fmla="*/ 454 h 553"/>
              <a:gd name="T72" fmla="*/ 508 w 526"/>
              <a:gd name="T73" fmla="*/ 509 h 553"/>
              <a:gd name="T74" fmla="*/ 491 w 526"/>
              <a:gd name="T75" fmla="*/ 532 h 553"/>
              <a:gd name="T76" fmla="*/ 470 w 526"/>
              <a:gd name="T77" fmla="*/ 552 h 553"/>
              <a:gd name="T78" fmla="*/ 443 w 526"/>
              <a:gd name="T79" fmla="*/ 528 h 5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26"/>
              <a:gd name="T121" fmla="*/ 0 h 553"/>
              <a:gd name="T122" fmla="*/ 526 w 526"/>
              <a:gd name="T123" fmla="*/ 553 h 55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6" h="553">
                <a:moveTo>
                  <a:pt x="443" y="528"/>
                </a:moveTo>
                <a:lnTo>
                  <a:pt x="481" y="496"/>
                </a:lnTo>
                <a:lnTo>
                  <a:pt x="508" y="242"/>
                </a:lnTo>
                <a:lnTo>
                  <a:pt x="502" y="162"/>
                </a:lnTo>
                <a:lnTo>
                  <a:pt x="477" y="89"/>
                </a:lnTo>
                <a:lnTo>
                  <a:pt x="433" y="38"/>
                </a:lnTo>
                <a:lnTo>
                  <a:pt x="361" y="9"/>
                </a:lnTo>
                <a:lnTo>
                  <a:pt x="287" y="14"/>
                </a:lnTo>
                <a:lnTo>
                  <a:pt x="218" y="50"/>
                </a:lnTo>
                <a:lnTo>
                  <a:pt x="169" y="103"/>
                </a:lnTo>
                <a:lnTo>
                  <a:pt x="156" y="132"/>
                </a:lnTo>
                <a:lnTo>
                  <a:pt x="91" y="154"/>
                </a:lnTo>
                <a:lnTo>
                  <a:pt x="43" y="211"/>
                </a:lnTo>
                <a:lnTo>
                  <a:pt x="16" y="291"/>
                </a:lnTo>
                <a:lnTo>
                  <a:pt x="22" y="361"/>
                </a:lnTo>
                <a:lnTo>
                  <a:pt x="39" y="407"/>
                </a:lnTo>
                <a:lnTo>
                  <a:pt x="59" y="450"/>
                </a:lnTo>
                <a:lnTo>
                  <a:pt x="43" y="454"/>
                </a:lnTo>
                <a:lnTo>
                  <a:pt x="10" y="389"/>
                </a:lnTo>
                <a:lnTo>
                  <a:pt x="0" y="341"/>
                </a:lnTo>
                <a:lnTo>
                  <a:pt x="0" y="294"/>
                </a:lnTo>
                <a:lnTo>
                  <a:pt x="10" y="242"/>
                </a:lnTo>
                <a:lnTo>
                  <a:pt x="39" y="191"/>
                </a:lnTo>
                <a:lnTo>
                  <a:pt x="74" y="154"/>
                </a:lnTo>
                <a:lnTo>
                  <a:pt x="134" y="122"/>
                </a:lnTo>
                <a:lnTo>
                  <a:pt x="188" y="55"/>
                </a:lnTo>
                <a:lnTo>
                  <a:pt x="238" y="19"/>
                </a:lnTo>
                <a:lnTo>
                  <a:pt x="302" y="0"/>
                </a:lnTo>
                <a:lnTo>
                  <a:pt x="373" y="0"/>
                </a:lnTo>
                <a:lnTo>
                  <a:pt x="449" y="33"/>
                </a:lnTo>
                <a:lnTo>
                  <a:pt x="491" y="84"/>
                </a:lnTo>
                <a:lnTo>
                  <a:pt x="518" y="160"/>
                </a:lnTo>
                <a:lnTo>
                  <a:pt x="525" y="217"/>
                </a:lnTo>
                <a:lnTo>
                  <a:pt x="525" y="276"/>
                </a:lnTo>
                <a:lnTo>
                  <a:pt x="514" y="365"/>
                </a:lnTo>
                <a:lnTo>
                  <a:pt x="508" y="454"/>
                </a:lnTo>
                <a:lnTo>
                  <a:pt x="508" y="509"/>
                </a:lnTo>
                <a:lnTo>
                  <a:pt x="491" y="532"/>
                </a:lnTo>
                <a:lnTo>
                  <a:pt x="470" y="552"/>
                </a:lnTo>
                <a:lnTo>
                  <a:pt x="443" y="52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Freeform 74"/>
          <p:cNvSpPr>
            <a:spLocks/>
          </p:cNvSpPr>
          <p:nvPr/>
        </p:nvSpPr>
        <p:spPr bwMode="auto">
          <a:xfrm>
            <a:off x="5227638" y="1625600"/>
            <a:ext cx="546100" cy="773113"/>
          </a:xfrm>
          <a:custGeom>
            <a:avLst/>
            <a:gdLst>
              <a:gd name="T0" fmla="*/ 291 w 344"/>
              <a:gd name="T1" fmla="*/ 0 h 487"/>
              <a:gd name="T2" fmla="*/ 262 w 344"/>
              <a:gd name="T3" fmla="*/ 74 h 487"/>
              <a:gd name="T4" fmla="*/ 257 w 344"/>
              <a:gd name="T5" fmla="*/ 137 h 487"/>
              <a:gd name="T6" fmla="*/ 268 w 344"/>
              <a:gd name="T7" fmla="*/ 205 h 487"/>
              <a:gd name="T8" fmla="*/ 302 w 344"/>
              <a:gd name="T9" fmla="*/ 314 h 487"/>
              <a:gd name="T10" fmla="*/ 302 w 344"/>
              <a:gd name="T11" fmla="*/ 324 h 487"/>
              <a:gd name="T12" fmla="*/ 291 w 344"/>
              <a:gd name="T13" fmla="*/ 337 h 487"/>
              <a:gd name="T14" fmla="*/ 42 w 344"/>
              <a:gd name="T15" fmla="*/ 387 h 487"/>
              <a:gd name="T16" fmla="*/ 36 w 344"/>
              <a:gd name="T17" fmla="*/ 398 h 487"/>
              <a:gd name="T18" fmla="*/ 36 w 344"/>
              <a:gd name="T19" fmla="*/ 416 h 487"/>
              <a:gd name="T20" fmla="*/ 53 w 344"/>
              <a:gd name="T21" fmla="*/ 429 h 487"/>
              <a:gd name="T22" fmla="*/ 144 w 344"/>
              <a:gd name="T23" fmla="*/ 429 h 487"/>
              <a:gd name="T24" fmla="*/ 204 w 344"/>
              <a:gd name="T25" fmla="*/ 440 h 487"/>
              <a:gd name="T26" fmla="*/ 247 w 344"/>
              <a:gd name="T27" fmla="*/ 448 h 487"/>
              <a:gd name="T28" fmla="*/ 273 w 344"/>
              <a:gd name="T29" fmla="*/ 448 h 487"/>
              <a:gd name="T30" fmla="*/ 310 w 344"/>
              <a:gd name="T31" fmla="*/ 444 h 487"/>
              <a:gd name="T32" fmla="*/ 326 w 344"/>
              <a:gd name="T33" fmla="*/ 429 h 487"/>
              <a:gd name="T34" fmla="*/ 333 w 344"/>
              <a:gd name="T35" fmla="*/ 402 h 487"/>
              <a:gd name="T36" fmla="*/ 343 w 344"/>
              <a:gd name="T37" fmla="*/ 435 h 487"/>
              <a:gd name="T38" fmla="*/ 333 w 344"/>
              <a:gd name="T39" fmla="*/ 457 h 487"/>
              <a:gd name="T40" fmla="*/ 294 w 344"/>
              <a:gd name="T41" fmla="*/ 481 h 487"/>
              <a:gd name="T42" fmla="*/ 225 w 344"/>
              <a:gd name="T43" fmla="*/ 486 h 487"/>
              <a:gd name="T44" fmla="*/ 177 w 344"/>
              <a:gd name="T45" fmla="*/ 472 h 487"/>
              <a:gd name="T46" fmla="*/ 130 w 344"/>
              <a:gd name="T47" fmla="*/ 453 h 487"/>
              <a:gd name="T48" fmla="*/ 58 w 344"/>
              <a:gd name="T49" fmla="*/ 444 h 487"/>
              <a:gd name="T50" fmla="*/ 15 w 344"/>
              <a:gd name="T51" fmla="*/ 435 h 487"/>
              <a:gd name="T52" fmla="*/ 0 w 344"/>
              <a:gd name="T53" fmla="*/ 416 h 487"/>
              <a:gd name="T54" fmla="*/ 0 w 344"/>
              <a:gd name="T55" fmla="*/ 398 h 487"/>
              <a:gd name="T56" fmla="*/ 10 w 344"/>
              <a:gd name="T57" fmla="*/ 379 h 487"/>
              <a:gd name="T58" fmla="*/ 42 w 344"/>
              <a:gd name="T59" fmla="*/ 365 h 487"/>
              <a:gd name="T60" fmla="*/ 221 w 344"/>
              <a:gd name="T61" fmla="*/ 332 h 487"/>
              <a:gd name="T62" fmla="*/ 192 w 344"/>
              <a:gd name="T63" fmla="*/ 271 h 487"/>
              <a:gd name="T64" fmla="*/ 182 w 344"/>
              <a:gd name="T65" fmla="*/ 210 h 487"/>
              <a:gd name="T66" fmla="*/ 192 w 344"/>
              <a:gd name="T67" fmla="*/ 154 h 487"/>
              <a:gd name="T68" fmla="*/ 213 w 344"/>
              <a:gd name="T69" fmla="*/ 108 h 487"/>
              <a:gd name="T70" fmla="*/ 247 w 344"/>
              <a:gd name="T71" fmla="*/ 80 h 487"/>
              <a:gd name="T72" fmla="*/ 262 w 344"/>
              <a:gd name="T73" fmla="*/ 29 h 487"/>
              <a:gd name="T74" fmla="*/ 291 w 344"/>
              <a:gd name="T75" fmla="*/ 0 h 48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4"/>
              <a:gd name="T115" fmla="*/ 0 h 487"/>
              <a:gd name="T116" fmla="*/ 344 w 344"/>
              <a:gd name="T117" fmla="*/ 487 h 48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4" h="487">
                <a:moveTo>
                  <a:pt x="291" y="0"/>
                </a:moveTo>
                <a:lnTo>
                  <a:pt x="262" y="74"/>
                </a:lnTo>
                <a:lnTo>
                  <a:pt x="257" y="137"/>
                </a:lnTo>
                <a:lnTo>
                  <a:pt x="268" y="205"/>
                </a:lnTo>
                <a:lnTo>
                  <a:pt x="302" y="314"/>
                </a:lnTo>
                <a:lnTo>
                  <a:pt x="302" y="324"/>
                </a:lnTo>
                <a:lnTo>
                  <a:pt x="291" y="337"/>
                </a:lnTo>
                <a:lnTo>
                  <a:pt x="42" y="387"/>
                </a:lnTo>
                <a:lnTo>
                  <a:pt x="36" y="398"/>
                </a:lnTo>
                <a:lnTo>
                  <a:pt x="36" y="416"/>
                </a:lnTo>
                <a:lnTo>
                  <a:pt x="53" y="429"/>
                </a:lnTo>
                <a:lnTo>
                  <a:pt x="144" y="429"/>
                </a:lnTo>
                <a:lnTo>
                  <a:pt x="204" y="440"/>
                </a:lnTo>
                <a:lnTo>
                  <a:pt x="247" y="448"/>
                </a:lnTo>
                <a:lnTo>
                  <a:pt x="273" y="448"/>
                </a:lnTo>
                <a:lnTo>
                  <a:pt x="310" y="444"/>
                </a:lnTo>
                <a:lnTo>
                  <a:pt x="326" y="429"/>
                </a:lnTo>
                <a:lnTo>
                  <a:pt x="333" y="402"/>
                </a:lnTo>
                <a:lnTo>
                  <a:pt x="343" y="435"/>
                </a:lnTo>
                <a:lnTo>
                  <a:pt x="333" y="457"/>
                </a:lnTo>
                <a:lnTo>
                  <a:pt x="294" y="481"/>
                </a:lnTo>
                <a:lnTo>
                  <a:pt x="225" y="486"/>
                </a:lnTo>
                <a:lnTo>
                  <a:pt x="177" y="472"/>
                </a:lnTo>
                <a:lnTo>
                  <a:pt x="130" y="453"/>
                </a:lnTo>
                <a:lnTo>
                  <a:pt x="58" y="444"/>
                </a:lnTo>
                <a:lnTo>
                  <a:pt x="15" y="435"/>
                </a:lnTo>
                <a:lnTo>
                  <a:pt x="0" y="416"/>
                </a:lnTo>
                <a:lnTo>
                  <a:pt x="0" y="398"/>
                </a:lnTo>
                <a:lnTo>
                  <a:pt x="10" y="379"/>
                </a:lnTo>
                <a:lnTo>
                  <a:pt x="42" y="365"/>
                </a:lnTo>
                <a:lnTo>
                  <a:pt x="221" y="332"/>
                </a:lnTo>
                <a:lnTo>
                  <a:pt x="192" y="271"/>
                </a:lnTo>
                <a:lnTo>
                  <a:pt x="182" y="210"/>
                </a:lnTo>
                <a:lnTo>
                  <a:pt x="192" y="154"/>
                </a:lnTo>
                <a:lnTo>
                  <a:pt x="213" y="108"/>
                </a:lnTo>
                <a:lnTo>
                  <a:pt x="247" y="80"/>
                </a:lnTo>
                <a:lnTo>
                  <a:pt x="262" y="29"/>
                </a:lnTo>
                <a:lnTo>
                  <a:pt x="291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Freeform 75"/>
          <p:cNvSpPr>
            <a:spLocks/>
          </p:cNvSpPr>
          <p:nvPr/>
        </p:nvSpPr>
        <p:spPr bwMode="auto">
          <a:xfrm>
            <a:off x="5441950" y="2235200"/>
            <a:ext cx="279400" cy="28575"/>
          </a:xfrm>
          <a:custGeom>
            <a:avLst/>
            <a:gdLst>
              <a:gd name="T0" fmla="*/ 0 w 176"/>
              <a:gd name="T1" fmla="*/ 17 h 18"/>
              <a:gd name="T2" fmla="*/ 175 w 176"/>
              <a:gd name="T3" fmla="*/ 3 h 18"/>
              <a:gd name="T4" fmla="*/ 134 w 176"/>
              <a:gd name="T5" fmla="*/ 0 h 18"/>
              <a:gd name="T6" fmla="*/ 0 w 176"/>
              <a:gd name="T7" fmla="*/ 1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76"/>
              <a:gd name="T13" fmla="*/ 0 h 18"/>
              <a:gd name="T14" fmla="*/ 176 w 17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" h="18">
                <a:moveTo>
                  <a:pt x="0" y="17"/>
                </a:moveTo>
                <a:lnTo>
                  <a:pt x="175" y="3"/>
                </a:lnTo>
                <a:lnTo>
                  <a:pt x="134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1" name="Freeform 76"/>
          <p:cNvSpPr>
            <a:spLocks/>
          </p:cNvSpPr>
          <p:nvPr/>
        </p:nvSpPr>
        <p:spPr bwMode="auto">
          <a:xfrm>
            <a:off x="4954588" y="1939925"/>
            <a:ext cx="246062" cy="317500"/>
          </a:xfrm>
          <a:custGeom>
            <a:avLst/>
            <a:gdLst>
              <a:gd name="T0" fmla="*/ 76 w 155"/>
              <a:gd name="T1" fmla="*/ 7 h 200"/>
              <a:gd name="T2" fmla="*/ 112 w 155"/>
              <a:gd name="T3" fmla="*/ 50 h 200"/>
              <a:gd name="T4" fmla="*/ 116 w 155"/>
              <a:gd name="T5" fmla="*/ 79 h 200"/>
              <a:gd name="T6" fmla="*/ 116 w 155"/>
              <a:gd name="T7" fmla="*/ 116 h 200"/>
              <a:gd name="T8" fmla="*/ 107 w 155"/>
              <a:gd name="T9" fmla="*/ 149 h 200"/>
              <a:gd name="T10" fmla="*/ 76 w 155"/>
              <a:gd name="T11" fmla="*/ 184 h 200"/>
              <a:gd name="T12" fmla="*/ 90 w 155"/>
              <a:gd name="T13" fmla="*/ 139 h 200"/>
              <a:gd name="T14" fmla="*/ 90 w 155"/>
              <a:gd name="T15" fmla="*/ 88 h 200"/>
              <a:gd name="T16" fmla="*/ 79 w 155"/>
              <a:gd name="T17" fmla="*/ 65 h 200"/>
              <a:gd name="T18" fmla="*/ 79 w 155"/>
              <a:gd name="T19" fmla="*/ 119 h 200"/>
              <a:gd name="T20" fmla="*/ 61 w 155"/>
              <a:gd name="T21" fmla="*/ 173 h 200"/>
              <a:gd name="T22" fmla="*/ 44 w 155"/>
              <a:gd name="T23" fmla="*/ 184 h 200"/>
              <a:gd name="T24" fmla="*/ 28 w 155"/>
              <a:gd name="T25" fmla="*/ 173 h 200"/>
              <a:gd name="T26" fmla="*/ 12 w 155"/>
              <a:gd name="T27" fmla="*/ 139 h 200"/>
              <a:gd name="T28" fmla="*/ 12 w 155"/>
              <a:gd name="T29" fmla="*/ 102 h 200"/>
              <a:gd name="T30" fmla="*/ 28 w 155"/>
              <a:gd name="T31" fmla="*/ 15 h 200"/>
              <a:gd name="T32" fmla="*/ 0 w 155"/>
              <a:gd name="T33" fmla="*/ 106 h 200"/>
              <a:gd name="T34" fmla="*/ 7 w 155"/>
              <a:gd name="T35" fmla="*/ 156 h 200"/>
              <a:gd name="T36" fmla="*/ 21 w 155"/>
              <a:gd name="T37" fmla="*/ 188 h 200"/>
              <a:gd name="T38" fmla="*/ 53 w 155"/>
              <a:gd name="T39" fmla="*/ 199 h 200"/>
              <a:gd name="T40" fmla="*/ 85 w 155"/>
              <a:gd name="T41" fmla="*/ 193 h 200"/>
              <a:gd name="T42" fmla="*/ 123 w 155"/>
              <a:gd name="T43" fmla="*/ 156 h 200"/>
              <a:gd name="T44" fmla="*/ 133 w 155"/>
              <a:gd name="T45" fmla="*/ 112 h 200"/>
              <a:gd name="T46" fmla="*/ 128 w 155"/>
              <a:gd name="T47" fmla="*/ 65 h 200"/>
              <a:gd name="T48" fmla="*/ 107 w 155"/>
              <a:gd name="T49" fmla="*/ 19 h 200"/>
              <a:gd name="T50" fmla="*/ 112 w 155"/>
              <a:gd name="T51" fmla="*/ 15 h 200"/>
              <a:gd name="T52" fmla="*/ 154 w 155"/>
              <a:gd name="T53" fmla="*/ 0 h 200"/>
              <a:gd name="T54" fmla="*/ 76 w 155"/>
              <a:gd name="T55" fmla="*/ 7 h 2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5"/>
              <a:gd name="T85" fmla="*/ 0 h 200"/>
              <a:gd name="T86" fmla="*/ 155 w 155"/>
              <a:gd name="T87" fmla="*/ 200 h 2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5" h="200">
                <a:moveTo>
                  <a:pt x="76" y="7"/>
                </a:moveTo>
                <a:lnTo>
                  <a:pt x="112" y="50"/>
                </a:lnTo>
                <a:lnTo>
                  <a:pt x="116" y="79"/>
                </a:lnTo>
                <a:lnTo>
                  <a:pt x="116" y="116"/>
                </a:lnTo>
                <a:lnTo>
                  <a:pt x="107" y="149"/>
                </a:lnTo>
                <a:lnTo>
                  <a:pt x="76" y="184"/>
                </a:lnTo>
                <a:lnTo>
                  <a:pt x="90" y="139"/>
                </a:lnTo>
                <a:lnTo>
                  <a:pt x="90" y="88"/>
                </a:lnTo>
                <a:lnTo>
                  <a:pt x="79" y="65"/>
                </a:lnTo>
                <a:lnTo>
                  <a:pt x="79" y="119"/>
                </a:lnTo>
                <a:lnTo>
                  <a:pt x="61" y="173"/>
                </a:lnTo>
                <a:lnTo>
                  <a:pt x="44" y="184"/>
                </a:lnTo>
                <a:lnTo>
                  <a:pt x="28" y="173"/>
                </a:lnTo>
                <a:lnTo>
                  <a:pt x="12" y="139"/>
                </a:lnTo>
                <a:lnTo>
                  <a:pt x="12" y="102"/>
                </a:lnTo>
                <a:lnTo>
                  <a:pt x="28" y="15"/>
                </a:lnTo>
                <a:lnTo>
                  <a:pt x="0" y="106"/>
                </a:lnTo>
                <a:lnTo>
                  <a:pt x="7" y="156"/>
                </a:lnTo>
                <a:lnTo>
                  <a:pt x="21" y="188"/>
                </a:lnTo>
                <a:lnTo>
                  <a:pt x="53" y="199"/>
                </a:lnTo>
                <a:lnTo>
                  <a:pt x="85" y="193"/>
                </a:lnTo>
                <a:lnTo>
                  <a:pt x="123" y="156"/>
                </a:lnTo>
                <a:lnTo>
                  <a:pt x="133" y="112"/>
                </a:lnTo>
                <a:lnTo>
                  <a:pt x="128" y="65"/>
                </a:lnTo>
                <a:lnTo>
                  <a:pt x="107" y="19"/>
                </a:lnTo>
                <a:lnTo>
                  <a:pt x="112" y="15"/>
                </a:lnTo>
                <a:lnTo>
                  <a:pt x="154" y="0"/>
                </a:lnTo>
                <a:lnTo>
                  <a:pt x="76" y="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Freeform 77"/>
          <p:cNvSpPr>
            <a:spLocks/>
          </p:cNvSpPr>
          <p:nvPr/>
        </p:nvSpPr>
        <p:spPr bwMode="auto">
          <a:xfrm>
            <a:off x="5014913" y="2008188"/>
            <a:ext cx="87312" cy="231775"/>
          </a:xfrm>
          <a:custGeom>
            <a:avLst/>
            <a:gdLst>
              <a:gd name="T0" fmla="*/ 31 w 55"/>
              <a:gd name="T1" fmla="*/ 0 h 146"/>
              <a:gd name="T2" fmla="*/ 15 w 55"/>
              <a:gd name="T3" fmla="*/ 14 h 146"/>
              <a:gd name="T4" fmla="*/ 37 w 55"/>
              <a:gd name="T5" fmla="*/ 28 h 146"/>
              <a:gd name="T6" fmla="*/ 15 w 55"/>
              <a:gd name="T7" fmla="*/ 41 h 146"/>
              <a:gd name="T8" fmla="*/ 40 w 55"/>
              <a:gd name="T9" fmla="*/ 55 h 146"/>
              <a:gd name="T10" fmla="*/ 15 w 55"/>
              <a:gd name="T11" fmla="*/ 74 h 146"/>
              <a:gd name="T12" fmla="*/ 37 w 55"/>
              <a:gd name="T13" fmla="*/ 86 h 146"/>
              <a:gd name="T14" fmla="*/ 12 w 55"/>
              <a:gd name="T15" fmla="*/ 101 h 146"/>
              <a:gd name="T16" fmla="*/ 25 w 55"/>
              <a:gd name="T17" fmla="*/ 118 h 146"/>
              <a:gd name="T18" fmla="*/ 0 w 55"/>
              <a:gd name="T19" fmla="*/ 130 h 146"/>
              <a:gd name="T20" fmla="*/ 25 w 55"/>
              <a:gd name="T21" fmla="*/ 145 h 146"/>
              <a:gd name="T22" fmla="*/ 50 w 55"/>
              <a:gd name="T23" fmla="*/ 106 h 146"/>
              <a:gd name="T24" fmla="*/ 54 w 55"/>
              <a:gd name="T25" fmla="*/ 74 h 146"/>
              <a:gd name="T26" fmla="*/ 50 w 55"/>
              <a:gd name="T27" fmla="*/ 36 h 146"/>
              <a:gd name="T28" fmla="*/ 45 w 55"/>
              <a:gd name="T29" fmla="*/ 14 h 146"/>
              <a:gd name="T30" fmla="*/ 31 w 55"/>
              <a:gd name="T31" fmla="*/ 0 h 1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5"/>
              <a:gd name="T49" fmla="*/ 0 h 146"/>
              <a:gd name="T50" fmla="*/ 55 w 55"/>
              <a:gd name="T51" fmla="*/ 146 h 1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5" h="146">
                <a:moveTo>
                  <a:pt x="31" y="0"/>
                </a:moveTo>
                <a:lnTo>
                  <a:pt x="15" y="14"/>
                </a:lnTo>
                <a:lnTo>
                  <a:pt x="37" y="28"/>
                </a:lnTo>
                <a:lnTo>
                  <a:pt x="15" y="41"/>
                </a:lnTo>
                <a:lnTo>
                  <a:pt x="40" y="55"/>
                </a:lnTo>
                <a:lnTo>
                  <a:pt x="15" y="74"/>
                </a:lnTo>
                <a:lnTo>
                  <a:pt x="37" y="86"/>
                </a:lnTo>
                <a:lnTo>
                  <a:pt x="12" y="101"/>
                </a:lnTo>
                <a:lnTo>
                  <a:pt x="25" y="118"/>
                </a:lnTo>
                <a:lnTo>
                  <a:pt x="0" y="130"/>
                </a:lnTo>
                <a:lnTo>
                  <a:pt x="25" y="145"/>
                </a:lnTo>
                <a:lnTo>
                  <a:pt x="50" y="106"/>
                </a:lnTo>
                <a:lnTo>
                  <a:pt x="54" y="74"/>
                </a:lnTo>
                <a:lnTo>
                  <a:pt x="50" y="36"/>
                </a:lnTo>
                <a:lnTo>
                  <a:pt x="45" y="14"/>
                </a:lnTo>
                <a:lnTo>
                  <a:pt x="31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Freeform 78"/>
          <p:cNvSpPr>
            <a:spLocks/>
          </p:cNvSpPr>
          <p:nvPr/>
        </p:nvSpPr>
        <p:spPr bwMode="auto">
          <a:xfrm>
            <a:off x="5138738" y="1812925"/>
            <a:ext cx="357187" cy="404813"/>
          </a:xfrm>
          <a:custGeom>
            <a:avLst/>
            <a:gdLst>
              <a:gd name="T0" fmla="*/ 0 w 225"/>
              <a:gd name="T1" fmla="*/ 88 h 255"/>
              <a:gd name="T2" fmla="*/ 32 w 225"/>
              <a:gd name="T3" fmla="*/ 135 h 255"/>
              <a:gd name="T4" fmla="*/ 43 w 225"/>
              <a:gd name="T5" fmla="*/ 176 h 255"/>
              <a:gd name="T6" fmla="*/ 43 w 225"/>
              <a:gd name="T7" fmla="*/ 213 h 255"/>
              <a:gd name="T8" fmla="*/ 48 w 225"/>
              <a:gd name="T9" fmla="*/ 235 h 255"/>
              <a:gd name="T10" fmla="*/ 80 w 225"/>
              <a:gd name="T11" fmla="*/ 254 h 255"/>
              <a:gd name="T12" fmla="*/ 224 w 225"/>
              <a:gd name="T13" fmla="*/ 228 h 255"/>
              <a:gd name="T14" fmla="*/ 186 w 225"/>
              <a:gd name="T15" fmla="*/ 157 h 255"/>
              <a:gd name="T16" fmla="*/ 183 w 225"/>
              <a:gd name="T17" fmla="*/ 78 h 255"/>
              <a:gd name="T18" fmla="*/ 186 w 225"/>
              <a:gd name="T19" fmla="*/ 33 h 255"/>
              <a:gd name="T20" fmla="*/ 202 w 225"/>
              <a:gd name="T21" fmla="*/ 0 h 255"/>
              <a:gd name="T22" fmla="*/ 176 w 225"/>
              <a:gd name="T23" fmla="*/ 88 h 255"/>
              <a:gd name="T24" fmla="*/ 149 w 225"/>
              <a:gd name="T25" fmla="*/ 140 h 255"/>
              <a:gd name="T26" fmla="*/ 118 w 225"/>
              <a:gd name="T27" fmla="*/ 152 h 255"/>
              <a:gd name="T28" fmla="*/ 91 w 225"/>
              <a:gd name="T29" fmla="*/ 148 h 255"/>
              <a:gd name="T30" fmla="*/ 76 w 225"/>
              <a:gd name="T31" fmla="*/ 129 h 255"/>
              <a:gd name="T32" fmla="*/ 80 w 225"/>
              <a:gd name="T33" fmla="*/ 107 h 255"/>
              <a:gd name="T34" fmla="*/ 96 w 225"/>
              <a:gd name="T35" fmla="*/ 78 h 255"/>
              <a:gd name="T36" fmla="*/ 101 w 225"/>
              <a:gd name="T37" fmla="*/ 51 h 255"/>
              <a:gd name="T38" fmla="*/ 64 w 225"/>
              <a:gd name="T39" fmla="*/ 73 h 255"/>
              <a:gd name="T40" fmla="*/ 21 w 225"/>
              <a:gd name="T41" fmla="*/ 78 h 255"/>
              <a:gd name="T42" fmla="*/ 0 w 225"/>
              <a:gd name="T43" fmla="*/ 88 h 2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5"/>
              <a:gd name="T67" fmla="*/ 0 h 255"/>
              <a:gd name="T68" fmla="*/ 225 w 225"/>
              <a:gd name="T69" fmla="*/ 255 h 2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5" h="255">
                <a:moveTo>
                  <a:pt x="0" y="88"/>
                </a:moveTo>
                <a:lnTo>
                  <a:pt x="32" y="135"/>
                </a:lnTo>
                <a:lnTo>
                  <a:pt x="43" y="176"/>
                </a:lnTo>
                <a:lnTo>
                  <a:pt x="43" y="213"/>
                </a:lnTo>
                <a:lnTo>
                  <a:pt x="48" y="235"/>
                </a:lnTo>
                <a:lnTo>
                  <a:pt x="80" y="254"/>
                </a:lnTo>
                <a:lnTo>
                  <a:pt x="224" y="228"/>
                </a:lnTo>
                <a:lnTo>
                  <a:pt x="186" y="157"/>
                </a:lnTo>
                <a:lnTo>
                  <a:pt x="183" y="78"/>
                </a:lnTo>
                <a:lnTo>
                  <a:pt x="186" y="33"/>
                </a:lnTo>
                <a:lnTo>
                  <a:pt x="202" y="0"/>
                </a:lnTo>
                <a:lnTo>
                  <a:pt x="176" y="88"/>
                </a:lnTo>
                <a:lnTo>
                  <a:pt x="149" y="140"/>
                </a:lnTo>
                <a:lnTo>
                  <a:pt x="118" y="152"/>
                </a:lnTo>
                <a:lnTo>
                  <a:pt x="91" y="148"/>
                </a:lnTo>
                <a:lnTo>
                  <a:pt x="76" y="129"/>
                </a:lnTo>
                <a:lnTo>
                  <a:pt x="80" y="107"/>
                </a:lnTo>
                <a:lnTo>
                  <a:pt x="96" y="78"/>
                </a:lnTo>
                <a:lnTo>
                  <a:pt x="101" y="51"/>
                </a:lnTo>
                <a:lnTo>
                  <a:pt x="64" y="73"/>
                </a:lnTo>
                <a:lnTo>
                  <a:pt x="21" y="78"/>
                </a:lnTo>
                <a:lnTo>
                  <a:pt x="0" y="8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Freeform 79"/>
          <p:cNvSpPr>
            <a:spLocks/>
          </p:cNvSpPr>
          <p:nvPr/>
        </p:nvSpPr>
        <p:spPr bwMode="auto">
          <a:xfrm>
            <a:off x="4833938" y="2406650"/>
            <a:ext cx="566737" cy="714375"/>
          </a:xfrm>
          <a:custGeom>
            <a:avLst/>
            <a:gdLst>
              <a:gd name="T0" fmla="*/ 0 w 357"/>
              <a:gd name="T1" fmla="*/ 57 h 450"/>
              <a:gd name="T2" fmla="*/ 59 w 357"/>
              <a:gd name="T3" fmla="*/ 61 h 450"/>
              <a:gd name="T4" fmla="*/ 24 w 357"/>
              <a:gd name="T5" fmla="*/ 89 h 450"/>
              <a:gd name="T6" fmla="*/ 103 w 357"/>
              <a:gd name="T7" fmla="*/ 99 h 450"/>
              <a:gd name="T8" fmla="*/ 55 w 357"/>
              <a:gd name="T9" fmla="*/ 131 h 450"/>
              <a:gd name="T10" fmla="*/ 152 w 357"/>
              <a:gd name="T11" fmla="*/ 146 h 450"/>
              <a:gd name="T12" fmla="*/ 103 w 357"/>
              <a:gd name="T13" fmla="*/ 164 h 450"/>
              <a:gd name="T14" fmla="*/ 201 w 357"/>
              <a:gd name="T15" fmla="*/ 215 h 450"/>
              <a:gd name="T16" fmla="*/ 232 w 357"/>
              <a:gd name="T17" fmla="*/ 266 h 450"/>
              <a:gd name="T18" fmla="*/ 269 w 357"/>
              <a:gd name="T19" fmla="*/ 356 h 450"/>
              <a:gd name="T20" fmla="*/ 297 w 357"/>
              <a:gd name="T21" fmla="*/ 398 h 450"/>
              <a:gd name="T22" fmla="*/ 328 w 357"/>
              <a:gd name="T23" fmla="*/ 427 h 450"/>
              <a:gd name="T24" fmla="*/ 308 w 357"/>
              <a:gd name="T25" fmla="*/ 441 h 450"/>
              <a:gd name="T26" fmla="*/ 350 w 357"/>
              <a:gd name="T27" fmla="*/ 449 h 450"/>
              <a:gd name="T28" fmla="*/ 356 w 357"/>
              <a:gd name="T29" fmla="*/ 420 h 450"/>
              <a:gd name="T30" fmla="*/ 302 w 357"/>
              <a:gd name="T31" fmla="*/ 385 h 450"/>
              <a:gd name="T32" fmla="*/ 266 w 357"/>
              <a:gd name="T33" fmla="*/ 318 h 450"/>
              <a:gd name="T34" fmla="*/ 221 w 357"/>
              <a:gd name="T35" fmla="*/ 229 h 450"/>
              <a:gd name="T36" fmla="*/ 201 w 357"/>
              <a:gd name="T37" fmla="*/ 154 h 450"/>
              <a:gd name="T38" fmla="*/ 177 w 357"/>
              <a:gd name="T39" fmla="*/ 122 h 450"/>
              <a:gd name="T40" fmla="*/ 96 w 357"/>
              <a:gd name="T41" fmla="*/ 15 h 450"/>
              <a:gd name="T42" fmla="*/ 65 w 357"/>
              <a:gd name="T43" fmla="*/ 0 h 450"/>
              <a:gd name="T44" fmla="*/ 11 w 357"/>
              <a:gd name="T45" fmla="*/ 15 h 450"/>
              <a:gd name="T46" fmla="*/ 0 w 357"/>
              <a:gd name="T47" fmla="*/ 57 h 45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7"/>
              <a:gd name="T73" fmla="*/ 0 h 450"/>
              <a:gd name="T74" fmla="*/ 357 w 357"/>
              <a:gd name="T75" fmla="*/ 450 h 45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7" h="450">
                <a:moveTo>
                  <a:pt x="0" y="57"/>
                </a:moveTo>
                <a:lnTo>
                  <a:pt x="59" y="61"/>
                </a:lnTo>
                <a:lnTo>
                  <a:pt x="24" y="89"/>
                </a:lnTo>
                <a:lnTo>
                  <a:pt x="103" y="99"/>
                </a:lnTo>
                <a:lnTo>
                  <a:pt x="55" y="131"/>
                </a:lnTo>
                <a:lnTo>
                  <a:pt x="152" y="146"/>
                </a:lnTo>
                <a:lnTo>
                  <a:pt x="103" y="164"/>
                </a:lnTo>
                <a:lnTo>
                  <a:pt x="201" y="215"/>
                </a:lnTo>
                <a:lnTo>
                  <a:pt x="232" y="266"/>
                </a:lnTo>
                <a:lnTo>
                  <a:pt x="269" y="356"/>
                </a:lnTo>
                <a:lnTo>
                  <a:pt x="297" y="398"/>
                </a:lnTo>
                <a:lnTo>
                  <a:pt x="328" y="427"/>
                </a:lnTo>
                <a:lnTo>
                  <a:pt x="308" y="441"/>
                </a:lnTo>
                <a:lnTo>
                  <a:pt x="350" y="449"/>
                </a:lnTo>
                <a:lnTo>
                  <a:pt x="356" y="420"/>
                </a:lnTo>
                <a:lnTo>
                  <a:pt x="302" y="385"/>
                </a:lnTo>
                <a:lnTo>
                  <a:pt x="266" y="318"/>
                </a:lnTo>
                <a:lnTo>
                  <a:pt x="221" y="229"/>
                </a:lnTo>
                <a:lnTo>
                  <a:pt x="201" y="154"/>
                </a:lnTo>
                <a:lnTo>
                  <a:pt x="177" y="122"/>
                </a:lnTo>
                <a:lnTo>
                  <a:pt x="96" y="15"/>
                </a:lnTo>
                <a:lnTo>
                  <a:pt x="65" y="0"/>
                </a:lnTo>
                <a:lnTo>
                  <a:pt x="11" y="15"/>
                </a:lnTo>
                <a:lnTo>
                  <a:pt x="0" y="5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Freeform 80"/>
          <p:cNvSpPr>
            <a:spLocks/>
          </p:cNvSpPr>
          <p:nvPr/>
        </p:nvSpPr>
        <p:spPr bwMode="auto">
          <a:xfrm>
            <a:off x="5027613" y="2406650"/>
            <a:ext cx="3278187" cy="2143125"/>
          </a:xfrm>
          <a:custGeom>
            <a:avLst/>
            <a:gdLst>
              <a:gd name="T0" fmla="*/ 52 w 2065"/>
              <a:gd name="T1" fmla="*/ 73 h 1350"/>
              <a:gd name="T2" fmla="*/ 126 w 2065"/>
              <a:gd name="T3" fmla="*/ 203 h 1350"/>
              <a:gd name="T4" fmla="*/ 200 w 2065"/>
              <a:gd name="T5" fmla="*/ 349 h 1350"/>
              <a:gd name="T6" fmla="*/ 266 w 2065"/>
              <a:gd name="T7" fmla="*/ 396 h 1350"/>
              <a:gd name="T8" fmla="*/ 289 w 2065"/>
              <a:gd name="T9" fmla="*/ 416 h 1350"/>
              <a:gd name="T10" fmla="*/ 222 w 2065"/>
              <a:gd name="T11" fmla="*/ 431 h 1350"/>
              <a:gd name="T12" fmla="*/ 276 w 2065"/>
              <a:gd name="T13" fmla="*/ 458 h 1350"/>
              <a:gd name="T14" fmla="*/ 338 w 2065"/>
              <a:gd name="T15" fmla="*/ 431 h 1350"/>
              <a:gd name="T16" fmla="*/ 376 w 2065"/>
              <a:gd name="T17" fmla="*/ 388 h 1350"/>
              <a:gd name="T18" fmla="*/ 403 w 2065"/>
              <a:gd name="T19" fmla="*/ 382 h 1350"/>
              <a:gd name="T20" fmla="*/ 457 w 2065"/>
              <a:gd name="T21" fmla="*/ 410 h 1350"/>
              <a:gd name="T22" fmla="*/ 508 w 2065"/>
              <a:gd name="T23" fmla="*/ 391 h 1350"/>
              <a:gd name="T24" fmla="*/ 529 w 2065"/>
              <a:gd name="T25" fmla="*/ 396 h 1350"/>
              <a:gd name="T26" fmla="*/ 572 w 2065"/>
              <a:gd name="T27" fmla="*/ 433 h 1350"/>
              <a:gd name="T28" fmla="*/ 688 w 2065"/>
              <a:gd name="T29" fmla="*/ 491 h 1350"/>
              <a:gd name="T30" fmla="*/ 943 w 2065"/>
              <a:gd name="T31" fmla="*/ 735 h 1350"/>
              <a:gd name="T32" fmla="*/ 1041 w 2065"/>
              <a:gd name="T33" fmla="*/ 820 h 1350"/>
              <a:gd name="T34" fmla="*/ 1016 w 2065"/>
              <a:gd name="T35" fmla="*/ 788 h 1350"/>
              <a:gd name="T36" fmla="*/ 977 w 2065"/>
              <a:gd name="T37" fmla="*/ 755 h 1350"/>
              <a:gd name="T38" fmla="*/ 943 w 2065"/>
              <a:gd name="T39" fmla="*/ 726 h 1350"/>
              <a:gd name="T40" fmla="*/ 916 w 2065"/>
              <a:gd name="T41" fmla="*/ 693 h 1350"/>
              <a:gd name="T42" fmla="*/ 878 w 2065"/>
              <a:gd name="T43" fmla="*/ 656 h 1350"/>
              <a:gd name="T44" fmla="*/ 927 w 2065"/>
              <a:gd name="T45" fmla="*/ 543 h 1350"/>
              <a:gd name="T46" fmla="*/ 988 w 2065"/>
              <a:gd name="T47" fmla="*/ 543 h 1350"/>
              <a:gd name="T48" fmla="*/ 1276 w 2065"/>
              <a:gd name="T49" fmla="*/ 703 h 1350"/>
              <a:gd name="T50" fmla="*/ 1752 w 2065"/>
              <a:gd name="T51" fmla="*/ 1066 h 1350"/>
              <a:gd name="T52" fmla="*/ 2064 w 2065"/>
              <a:gd name="T53" fmla="*/ 1349 h 1350"/>
              <a:gd name="T54" fmla="*/ 1802 w 2065"/>
              <a:gd name="T55" fmla="*/ 1084 h 1350"/>
              <a:gd name="T56" fmla="*/ 1420 w 2065"/>
              <a:gd name="T57" fmla="*/ 765 h 1350"/>
              <a:gd name="T58" fmla="*/ 1063 w 2065"/>
              <a:gd name="T59" fmla="*/ 557 h 1350"/>
              <a:gd name="T60" fmla="*/ 845 w 2065"/>
              <a:gd name="T61" fmla="*/ 467 h 1350"/>
              <a:gd name="T62" fmla="*/ 790 w 2065"/>
              <a:gd name="T63" fmla="*/ 396 h 1350"/>
              <a:gd name="T64" fmla="*/ 927 w 2065"/>
              <a:gd name="T65" fmla="*/ 401 h 1350"/>
              <a:gd name="T66" fmla="*/ 770 w 2065"/>
              <a:gd name="T67" fmla="*/ 303 h 1350"/>
              <a:gd name="T68" fmla="*/ 742 w 2065"/>
              <a:gd name="T69" fmla="*/ 260 h 1350"/>
              <a:gd name="T70" fmla="*/ 709 w 2065"/>
              <a:gd name="T71" fmla="*/ 245 h 1350"/>
              <a:gd name="T72" fmla="*/ 681 w 2065"/>
              <a:gd name="T73" fmla="*/ 208 h 1350"/>
              <a:gd name="T74" fmla="*/ 654 w 2065"/>
              <a:gd name="T75" fmla="*/ 180 h 1350"/>
              <a:gd name="T76" fmla="*/ 610 w 2065"/>
              <a:gd name="T77" fmla="*/ 155 h 1350"/>
              <a:gd name="T78" fmla="*/ 567 w 2065"/>
              <a:gd name="T79" fmla="*/ 180 h 1350"/>
              <a:gd name="T80" fmla="*/ 550 w 2065"/>
              <a:gd name="T81" fmla="*/ 203 h 1350"/>
              <a:gd name="T82" fmla="*/ 567 w 2065"/>
              <a:gd name="T83" fmla="*/ 250 h 1350"/>
              <a:gd name="T84" fmla="*/ 621 w 2065"/>
              <a:gd name="T85" fmla="*/ 222 h 1350"/>
              <a:gd name="T86" fmla="*/ 737 w 2065"/>
              <a:gd name="T87" fmla="*/ 335 h 1350"/>
              <a:gd name="T88" fmla="*/ 589 w 2065"/>
              <a:gd name="T89" fmla="*/ 284 h 1350"/>
              <a:gd name="T90" fmla="*/ 486 w 2065"/>
              <a:gd name="T91" fmla="*/ 274 h 1350"/>
              <a:gd name="T92" fmla="*/ 424 w 2065"/>
              <a:gd name="T93" fmla="*/ 194 h 1350"/>
              <a:gd name="T94" fmla="*/ 453 w 2065"/>
              <a:gd name="T95" fmla="*/ 104 h 1350"/>
              <a:gd name="T96" fmla="*/ 545 w 2065"/>
              <a:gd name="T97" fmla="*/ 100 h 1350"/>
              <a:gd name="T98" fmla="*/ 491 w 2065"/>
              <a:gd name="T99" fmla="*/ 30 h 1350"/>
              <a:gd name="T100" fmla="*/ 508 w 2065"/>
              <a:gd name="T101" fmla="*/ 52 h 1350"/>
              <a:gd name="T102" fmla="*/ 517 w 2065"/>
              <a:gd name="T103" fmla="*/ 100 h 1350"/>
              <a:gd name="T104" fmla="*/ 453 w 2065"/>
              <a:gd name="T105" fmla="*/ 90 h 1350"/>
              <a:gd name="T106" fmla="*/ 424 w 2065"/>
              <a:gd name="T107" fmla="*/ 81 h 1350"/>
              <a:gd name="T108" fmla="*/ 293 w 2065"/>
              <a:gd name="T109" fmla="*/ 67 h 1350"/>
              <a:gd name="T110" fmla="*/ 222 w 2065"/>
              <a:gd name="T111" fmla="*/ 86 h 1350"/>
              <a:gd name="T112" fmla="*/ 179 w 2065"/>
              <a:gd name="T113" fmla="*/ 73 h 1350"/>
              <a:gd name="T114" fmla="*/ 158 w 2065"/>
              <a:gd name="T115" fmla="*/ 76 h 1350"/>
              <a:gd name="T116" fmla="*/ 103 w 2065"/>
              <a:gd name="T117" fmla="*/ 76 h 1350"/>
              <a:gd name="T118" fmla="*/ 87 w 2065"/>
              <a:gd name="T119" fmla="*/ 67 h 1350"/>
              <a:gd name="T120" fmla="*/ 0 w 2065"/>
              <a:gd name="T121" fmla="*/ 19 h 13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5"/>
              <a:gd name="T184" fmla="*/ 0 h 1350"/>
              <a:gd name="T185" fmla="*/ 2065 w 2065"/>
              <a:gd name="T186" fmla="*/ 1350 h 13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5" h="1350">
                <a:moveTo>
                  <a:pt x="0" y="19"/>
                </a:moveTo>
                <a:lnTo>
                  <a:pt x="52" y="73"/>
                </a:lnTo>
                <a:lnTo>
                  <a:pt x="98" y="136"/>
                </a:lnTo>
                <a:lnTo>
                  <a:pt x="126" y="203"/>
                </a:lnTo>
                <a:lnTo>
                  <a:pt x="152" y="269"/>
                </a:lnTo>
                <a:lnTo>
                  <a:pt x="200" y="349"/>
                </a:lnTo>
                <a:lnTo>
                  <a:pt x="233" y="391"/>
                </a:lnTo>
                <a:lnTo>
                  <a:pt x="266" y="396"/>
                </a:lnTo>
                <a:lnTo>
                  <a:pt x="299" y="382"/>
                </a:lnTo>
                <a:lnTo>
                  <a:pt x="289" y="416"/>
                </a:lnTo>
                <a:lnTo>
                  <a:pt x="250" y="431"/>
                </a:lnTo>
                <a:lnTo>
                  <a:pt x="222" y="431"/>
                </a:lnTo>
                <a:lnTo>
                  <a:pt x="228" y="453"/>
                </a:lnTo>
                <a:lnTo>
                  <a:pt x="276" y="458"/>
                </a:lnTo>
                <a:lnTo>
                  <a:pt x="316" y="445"/>
                </a:lnTo>
                <a:lnTo>
                  <a:pt x="338" y="431"/>
                </a:lnTo>
                <a:lnTo>
                  <a:pt x="354" y="391"/>
                </a:lnTo>
                <a:lnTo>
                  <a:pt x="376" y="388"/>
                </a:lnTo>
                <a:lnTo>
                  <a:pt x="398" y="410"/>
                </a:lnTo>
                <a:lnTo>
                  <a:pt x="403" y="382"/>
                </a:lnTo>
                <a:lnTo>
                  <a:pt x="440" y="388"/>
                </a:lnTo>
                <a:lnTo>
                  <a:pt x="457" y="410"/>
                </a:lnTo>
                <a:lnTo>
                  <a:pt x="474" y="382"/>
                </a:lnTo>
                <a:lnTo>
                  <a:pt x="508" y="391"/>
                </a:lnTo>
                <a:lnTo>
                  <a:pt x="517" y="416"/>
                </a:lnTo>
                <a:lnTo>
                  <a:pt x="529" y="396"/>
                </a:lnTo>
                <a:lnTo>
                  <a:pt x="567" y="410"/>
                </a:lnTo>
                <a:lnTo>
                  <a:pt x="572" y="433"/>
                </a:lnTo>
                <a:lnTo>
                  <a:pt x="643" y="453"/>
                </a:lnTo>
                <a:lnTo>
                  <a:pt x="688" y="491"/>
                </a:lnTo>
                <a:lnTo>
                  <a:pt x="747" y="553"/>
                </a:lnTo>
                <a:lnTo>
                  <a:pt x="943" y="735"/>
                </a:lnTo>
                <a:lnTo>
                  <a:pt x="1146" y="933"/>
                </a:lnTo>
                <a:lnTo>
                  <a:pt x="1041" y="820"/>
                </a:lnTo>
                <a:lnTo>
                  <a:pt x="1041" y="784"/>
                </a:lnTo>
                <a:lnTo>
                  <a:pt x="1016" y="788"/>
                </a:lnTo>
                <a:lnTo>
                  <a:pt x="1016" y="750"/>
                </a:lnTo>
                <a:lnTo>
                  <a:pt x="977" y="755"/>
                </a:lnTo>
                <a:lnTo>
                  <a:pt x="982" y="713"/>
                </a:lnTo>
                <a:lnTo>
                  <a:pt x="943" y="726"/>
                </a:lnTo>
                <a:lnTo>
                  <a:pt x="955" y="675"/>
                </a:lnTo>
                <a:lnTo>
                  <a:pt x="916" y="693"/>
                </a:lnTo>
                <a:lnTo>
                  <a:pt x="933" y="637"/>
                </a:lnTo>
                <a:lnTo>
                  <a:pt x="878" y="656"/>
                </a:lnTo>
                <a:lnTo>
                  <a:pt x="938" y="566"/>
                </a:lnTo>
                <a:lnTo>
                  <a:pt x="927" y="543"/>
                </a:lnTo>
                <a:lnTo>
                  <a:pt x="938" y="529"/>
                </a:lnTo>
                <a:lnTo>
                  <a:pt x="988" y="543"/>
                </a:lnTo>
                <a:lnTo>
                  <a:pt x="1097" y="594"/>
                </a:lnTo>
                <a:lnTo>
                  <a:pt x="1276" y="703"/>
                </a:lnTo>
                <a:lnTo>
                  <a:pt x="1486" y="854"/>
                </a:lnTo>
                <a:lnTo>
                  <a:pt x="1752" y="1066"/>
                </a:lnTo>
                <a:lnTo>
                  <a:pt x="1949" y="1241"/>
                </a:lnTo>
                <a:lnTo>
                  <a:pt x="2064" y="1349"/>
                </a:lnTo>
                <a:lnTo>
                  <a:pt x="1952" y="1227"/>
                </a:lnTo>
                <a:lnTo>
                  <a:pt x="1802" y="1084"/>
                </a:lnTo>
                <a:lnTo>
                  <a:pt x="1631" y="933"/>
                </a:lnTo>
                <a:lnTo>
                  <a:pt x="1420" y="765"/>
                </a:lnTo>
                <a:lnTo>
                  <a:pt x="1233" y="646"/>
                </a:lnTo>
                <a:lnTo>
                  <a:pt x="1063" y="557"/>
                </a:lnTo>
                <a:lnTo>
                  <a:pt x="899" y="499"/>
                </a:lnTo>
                <a:lnTo>
                  <a:pt x="845" y="467"/>
                </a:lnTo>
                <a:lnTo>
                  <a:pt x="803" y="424"/>
                </a:lnTo>
                <a:lnTo>
                  <a:pt x="790" y="396"/>
                </a:lnTo>
                <a:lnTo>
                  <a:pt x="797" y="382"/>
                </a:lnTo>
                <a:lnTo>
                  <a:pt x="927" y="401"/>
                </a:lnTo>
                <a:lnTo>
                  <a:pt x="790" y="344"/>
                </a:lnTo>
                <a:lnTo>
                  <a:pt x="770" y="303"/>
                </a:lnTo>
                <a:lnTo>
                  <a:pt x="753" y="317"/>
                </a:lnTo>
                <a:lnTo>
                  <a:pt x="742" y="260"/>
                </a:lnTo>
                <a:lnTo>
                  <a:pt x="720" y="288"/>
                </a:lnTo>
                <a:lnTo>
                  <a:pt x="709" y="245"/>
                </a:lnTo>
                <a:lnTo>
                  <a:pt x="681" y="260"/>
                </a:lnTo>
                <a:lnTo>
                  <a:pt x="681" y="208"/>
                </a:lnTo>
                <a:lnTo>
                  <a:pt x="658" y="228"/>
                </a:lnTo>
                <a:lnTo>
                  <a:pt x="654" y="180"/>
                </a:lnTo>
                <a:lnTo>
                  <a:pt x="627" y="203"/>
                </a:lnTo>
                <a:lnTo>
                  <a:pt x="610" y="155"/>
                </a:lnTo>
                <a:lnTo>
                  <a:pt x="600" y="189"/>
                </a:lnTo>
                <a:lnTo>
                  <a:pt x="567" y="180"/>
                </a:lnTo>
                <a:lnTo>
                  <a:pt x="577" y="198"/>
                </a:lnTo>
                <a:lnTo>
                  <a:pt x="550" y="203"/>
                </a:lnTo>
                <a:lnTo>
                  <a:pt x="561" y="228"/>
                </a:lnTo>
                <a:lnTo>
                  <a:pt x="567" y="250"/>
                </a:lnTo>
                <a:lnTo>
                  <a:pt x="594" y="250"/>
                </a:lnTo>
                <a:lnTo>
                  <a:pt x="621" y="222"/>
                </a:lnTo>
                <a:lnTo>
                  <a:pt x="675" y="288"/>
                </a:lnTo>
                <a:lnTo>
                  <a:pt x="737" y="335"/>
                </a:lnTo>
                <a:lnTo>
                  <a:pt x="621" y="269"/>
                </a:lnTo>
                <a:lnTo>
                  <a:pt x="589" y="284"/>
                </a:lnTo>
                <a:lnTo>
                  <a:pt x="540" y="284"/>
                </a:lnTo>
                <a:lnTo>
                  <a:pt x="486" y="274"/>
                </a:lnTo>
                <a:lnTo>
                  <a:pt x="437" y="236"/>
                </a:lnTo>
                <a:lnTo>
                  <a:pt x="424" y="194"/>
                </a:lnTo>
                <a:lnTo>
                  <a:pt x="432" y="147"/>
                </a:lnTo>
                <a:lnTo>
                  <a:pt x="453" y="104"/>
                </a:lnTo>
                <a:lnTo>
                  <a:pt x="513" y="114"/>
                </a:lnTo>
                <a:lnTo>
                  <a:pt x="545" y="100"/>
                </a:lnTo>
                <a:lnTo>
                  <a:pt x="533" y="62"/>
                </a:lnTo>
                <a:lnTo>
                  <a:pt x="491" y="30"/>
                </a:lnTo>
                <a:lnTo>
                  <a:pt x="440" y="0"/>
                </a:lnTo>
                <a:lnTo>
                  <a:pt x="508" y="52"/>
                </a:lnTo>
                <a:lnTo>
                  <a:pt x="523" y="81"/>
                </a:lnTo>
                <a:lnTo>
                  <a:pt x="517" y="100"/>
                </a:lnTo>
                <a:lnTo>
                  <a:pt x="491" y="100"/>
                </a:lnTo>
                <a:lnTo>
                  <a:pt x="453" y="90"/>
                </a:lnTo>
                <a:lnTo>
                  <a:pt x="480" y="81"/>
                </a:lnTo>
                <a:lnTo>
                  <a:pt x="424" y="81"/>
                </a:lnTo>
                <a:lnTo>
                  <a:pt x="320" y="86"/>
                </a:lnTo>
                <a:lnTo>
                  <a:pt x="293" y="67"/>
                </a:lnTo>
                <a:lnTo>
                  <a:pt x="289" y="86"/>
                </a:lnTo>
                <a:lnTo>
                  <a:pt x="222" y="86"/>
                </a:lnTo>
                <a:lnTo>
                  <a:pt x="211" y="100"/>
                </a:lnTo>
                <a:lnTo>
                  <a:pt x="179" y="73"/>
                </a:lnTo>
                <a:lnTo>
                  <a:pt x="179" y="104"/>
                </a:lnTo>
                <a:lnTo>
                  <a:pt x="158" y="76"/>
                </a:lnTo>
                <a:lnTo>
                  <a:pt x="152" y="100"/>
                </a:lnTo>
                <a:lnTo>
                  <a:pt x="103" y="76"/>
                </a:lnTo>
                <a:lnTo>
                  <a:pt x="87" y="6"/>
                </a:lnTo>
                <a:lnTo>
                  <a:pt x="87" y="67"/>
                </a:lnTo>
                <a:lnTo>
                  <a:pt x="48" y="48"/>
                </a:lnTo>
                <a:lnTo>
                  <a:pt x="0" y="1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Freeform 81"/>
          <p:cNvSpPr>
            <a:spLocks/>
          </p:cNvSpPr>
          <p:nvPr/>
        </p:nvSpPr>
        <p:spPr bwMode="auto">
          <a:xfrm>
            <a:off x="5080000" y="2370138"/>
            <a:ext cx="615950" cy="127000"/>
          </a:xfrm>
          <a:custGeom>
            <a:avLst/>
            <a:gdLst>
              <a:gd name="T0" fmla="*/ 0 w 388"/>
              <a:gd name="T1" fmla="*/ 4 h 80"/>
              <a:gd name="T2" fmla="*/ 92 w 388"/>
              <a:gd name="T3" fmla="*/ 0 h 80"/>
              <a:gd name="T4" fmla="*/ 181 w 388"/>
              <a:gd name="T5" fmla="*/ 8 h 80"/>
              <a:gd name="T6" fmla="*/ 323 w 388"/>
              <a:gd name="T7" fmla="*/ 53 h 80"/>
              <a:gd name="T8" fmla="*/ 387 w 388"/>
              <a:gd name="T9" fmla="*/ 49 h 80"/>
              <a:gd name="T10" fmla="*/ 264 w 388"/>
              <a:gd name="T11" fmla="*/ 70 h 80"/>
              <a:gd name="T12" fmla="*/ 165 w 388"/>
              <a:gd name="T13" fmla="*/ 79 h 80"/>
              <a:gd name="T14" fmla="*/ 165 w 388"/>
              <a:gd name="T15" fmla="*/ 49 h 80"/>
              <a:gd name="T16" fmla="*/ 134 w 388"/>
              <a:gd name="T17" fmla="*/ 27 h 80"/>
              <a:gd name="T18" fmla="*/ 85 w 388"/>
              <a:gd name="T19" fmla="*/ 8 h 80"/>
              <a:gd name="T20" fmla="*/ 0 w 388"/>
              <a:gd name="T21" fmla="*/ 4 h 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80"/>
              <a:gd name="T35" fmla="*/ 388 w 388"/>
              <a:gd name="T36" fmla="*/ 80 h 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80">
                <a:moveTo>
                  <a:pt x="0" y="4"/>
                </a:moveTo>
                <a:lnTo>
                  <a:pt x="92" y="0"/>
                </a:lnTo>
                <a:lnTo>
                  <a:pt x="181" y="8"/>
                </a:lnTo>
                <a:lnTo>
                  <a:pt x="323" y="53"/>
                </a:lnTo>
                <a:lnTo>
                  <a:pt x="387" y="49"/>
                </a:lnTo>
                <a:lnTo>
                  <a:pt x="264" y="70"/>
                </a:lnTo>
                <a:lnTo>
                  <a:pt x="165" y="79"/>
                </a:lnTo>
                <a:lnTo>
                  <a:pt x="165" y="49"/>
                </a:lnTo>
                <a:lnTo>
                  <a:pt x="134" y="27"/>
                </a:lnTo>
                <a:lnTo>
                  <a:pt x="85" y="8"/>
                </a:lnTo>
                <a:lnTo>
                  <a:pt x="0" y="4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Freeform 82"/>
          <p:cNvSpPr>
            <a:spLocks/>
          </p:cNvSpPr>
          <p:nvPr/>
        </p:nvSpPr>
        <p:spPr bwMode="auto">
          <a:xfrm>
            <a:off x="5567363" y="2466975"/>
            <a:ext cx="206375" cy="30163"/>
          </a:xfrm>
          <a:custGeom>
            <a:avLst/>
            <a:gdLst>
              <a:gd name="T0" fmla="*/ 97 w 130"/>
              <a:gd name="T1" fmla="*/ 0 h 19"/>
              <a:gd name="T2" fmla="*/ 0 w 130"/>
              <a:gd name="T3" fmla="*/ 18 h 19"/>
              <a:gd name="T4" fmla="*/ 129 w 130"/>
              <a:gd name="T5" fmla="*/ 18 h 19"/>
              <a:gd name="T6" fmla="*/ 94 w 130"/>
              <a:gd name="T7" fmla="*/ 8 h 19"/>
              <a:gd name="T8" fmla="*/ 97 w 130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9"/>
              <a:gd name="T17" fmla="*/ 130 w 130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9">
                <a:moveTo>
                  <a:pt x="97" y="0"/>
                </a:moveTo>
                <a:lnTo>
                  <a:pt x="0" y="18"/>
                </a:lnTo>
                <a:lnTo>
                  <a:pt x="129" y="18"/>
                </a:lnTo>
                <a:lnTo>
                  <a:pt x="94" y="8"/>
                </a:lnTo>
                <a:lnTo>
                  <a:pt x="97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Freeform 83"/>
          <p:cNvSpPr>
            <a:spLocks/>
          </p:cNvSpPr>
          <p:nvPr/>
        </p:nvSpPr>
        <p:spPr bwMode="auto">
          <a:xfrm>
            <a:off x="5094288" y="2376488"/>
            <a:ext cx="160337" cy="90487"/>
          </a:xfrm>
          <a:custGeom>
            <a:avLst/>
            <a:gdLst>
              <a:gd name="T0" fmla="*/ 15 w 101"/>
              <a:gd name="T1" fmla="*/ 0 h 57"/>
              <a:gd name="T2" fmla="*/ 0 w 101"/>
              <a:gd name="T3" fmla="*/ 25 h 57"/>
              <a:gd name="T4" fmla="*/ 47 w 101"/>
              <a:gd name="T5" fmla="*/ 48 h 57"/>
              <a:gd name="T6" fmla="*/ 100 w 101"/>
              <a:gd name="T7" fmla="*/ 56 h 57"/>
              <a:gd name="T8" fmla="*/ 79 w 101"/>
              <a:gd name="T9" fmla="*/ 25 h 57"/>
              <a:gd name="T10" fmla="*/ 42 w 101"/>
              <a:gd name="T11" fmla="*/ 5 h 57"/>
              <a:gd name="T12" fmla="*/ 15 w 101"/>
              <a:gd name="T13" fmla="*/ 0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57"/>
              <a:gd name="T23" fmla="*/ 101 w 101"/>
              <a:gd name="T24" fmla="*/ 57 h 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57">
                <a:moveTo>
                  <a:pt x="15" y="0"/>
                </a:moveTo>
                <a:lnTo>
                  <a:pt x="0" y="25"/>
                </a:lnTo>
                <a:lnTo>
                  <a:pt x="47" y="48"/>
                </a:lnTo>
                <a:lnTo>
                  <a:pt x="100" y="56"/>
                </a:lnTo>
                <a:lnTo>
                  <a:pt x="79" y="25"/>
                </a:lnTo>
                <a:lnTo>
                  <a:pt x="42" y="5"/>
                </a:lnTo>
                <a:lnTo>
                  <a:pt x="15" y="0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Freeform 84"/>
          <p:cNvSpPr>
            <a:spLocks/>
          </p:cNvSpPr>
          <p:nvPr/>
        </p:nvSpPr>
        <p:spPr bwMode="auto">
          <a:xfrm>
            <a:off x="4730750" y="2595563"/>
            <a:ext cx="523875" cy="493712"/>
          </a:xfrm>
          <a:custGeom>
            <a:avLst/>
            <a:gdLst>
              <a:gd name="T0" fmla="*/ 71 w 330"/>
              <a:gd name="T1" fmla="*/ 55 h 311"/>
              <a:gd name="T2" fmla="*/ 135 w 330"/>
              <a:gd name="T3" fmla="*/ 163 h 311"/>
              <a:gd name="T4" fmla="*/ 203 w 330"/>
              <a:gd name="T5" fmla="*/ 223 h 311"/>
              <a:gd name="T6" fmla="*/ 329 w 330"/>
              <a:gd name="T7" fmla="*/ 310 h 311"/>
              <a:gd name="T8" fmla="*/ 257 w 330"/>
              <a:gd name="T9" fmla="*/ 279 h 311"/>
              <a:gd name="T10" fmla="*/ 145 w 330"/>
              <a:gd name="T11" fmla="*/ 195 h 311"/>
              <a:gd name="T12" fmla="*/ 71 w 330"/>
              <a:gd name="T13" fmla="*/ 122 h 311"/>
              <a:gd name="T14" fmla="*/ 0 w 330"/>
              <a:gd name="T15" fmla="*/ 0 h 311"/>
              <a:gd name="T16" fmla="*/ 71 w 330"/>
              <a:gd name="T17" fmla="*/ 55 h 3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0"/>
              <a:gd name="T28" fmla="*/ 0 h 311"/>
              <a:gd name="T29" fmla="*/ 330 w 330"/>
              <a:gd name="T30" fmla="*/ 311 h 3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0" h="311">
                <a:moveTo>
                  <a:pt x="71" y="55"/>
                </a:moveTo>
                <a:lnTo>
                  <a:pt x="135" y="163"/>
                </a:lnTo>
                <a:lnTo>
                  <a:pt x="203" y="223"/>
                </a:lnTo>
                <a:lnTo>
                  <a:pt x="329" y="310"/>
                </a:lnTo>
                <a:lnTo>
                  <a:pt x="257" y="279"/>
                </a:lnTo>
                <a:lnTo>
                  <a:pt x="145" y="195"/>
                </a:lnTo>
                <a:lnTo>
                  <a:pt x="71" y="122"/>
                </a:lnTo>
                <a:lnTo>
                  <a:pt x="0" y="0"/>
                </a:lnTo>
                <a:lnTo>
                  <a:pt x="71" y="5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Freeform 85"/>
          <p:cNvSpPr>
            <a:spLocks/>
          </p:cNvSpPr>
          <p:nvPr/>
        </p:nvSpPr>
        <p:spPr bwMode="auto">
          <a:xfrm>
            <a:off x="6364288" y="2398713"/>
            <a:ext cx="584200" cy="482600"/>
          </a:xfrm>
          <a:custGeom>
            <a:avLst/>
            <a:gdLst>
              <a:gd name="T0" fmla="*/ 174 w 368"/>
              <a:gd name="T1" fmla="*/ 173 h 304"/>
              <a:gd name="T2" fmla="*/ 147 w 368"/>
              <a:gd name="T3" fmla="*/ 153 h 304"/>
              <a:gd name="T4" fmla="*/ 119 w 368"/>
              <a:gd name="T5" fmla="*/ 186 h 304"/>
              <a:gd name="T6" fmla="*/ 97 w 368"/>
              <a:gd name="T7" fmla="*/ 158 h 304"/>
              <a:gd name="T8" fmla="*/ 123 w 368"/>
              <a:gd name="T9" fmla="*/ 122 h 304"/>
              <a:gd name="T10" fmla="*/ 190 w 368"/>
              <a:gd name="T11" fmla="*/ 113 h 304"/>
              <a:gd name="T12" fmla="*/ 237 w 368"/>
              <a:gd name="T13" fmla="*/ 168 h 304"/>
              <a:gd name="T14" fmla="*/ 227 w 368"/>
              <a:gd name="T15" fmla="*/ 224 h 304"/>
              <a:gd name="T16" fmla="*/ 174 w 368"/>
              <a:gd name="T17" fmla="*/ 246 h 304"/>
              <a:gd name="T18" fmla="*/ 102 w 368"/>
              <a:gd name="T19" fmla="*/ 243 h 304"/>
              <a:gd name="T20" fmla="*/ 43 w 368"/>
              <a:gd name="T21" fmla="*/ 200 h 304"/>
              <a:gd name="T22" fmla="*/ 15 w 368"/>
              <a:gd name="T23" fmla="*/ 153 h 304"/>
              <a:gd name="T24" fmla="*/ 38 w 368"/>
              <a:gd name="T25" fmla="*/ 84 h 304"/>
              <a:gd name="T26" fmla="*/ 123 w 368"/>
              <a:gd name="T27" fmla="*/ 24 h 304"/>
              <a:gd name="T28" fmla="*/ 275 w 368"/>
              <a:gd name="T29" fmla="*/ 52 h 304"/>
              <a:gd name="T30" fmla="*/ 336 w 368"/>
              <a:gd name="T31" fmla="*/ 122 h 304"/>
              <a:gd name="T32" fmla="*/ 367 w 368"/>
              <a:gd name="T33" fmla="*/ 205 h 304"/>
              <a:gd name="T34" fmla="*/ 344 w 368"/>
              <a:gd name="T35" fmla="*/ 79 h 304"/>
              <a:gd name="T36" fmla="*/ 227 w 368"/>
              <a:gd name="T37" fmla="*/ 0 h 304"/>
              <a:gd name="T38" fmla="*/ 108 w 368"/>
              <a:gd name="T39" fmla="*/ 5 h 304"/>
              <a:gd name="T40" fmla="*/ 15 w 368"/>
              <a:gd name="T41" fmla="*/ 71 h 304"/>
              <a:gd name="T42" fmla="*/ 0 w 368"/>
              <a:gd name="T43" fmla="*/ 150 h 304"/>
              <a:gd name="T44" fmla="*/ 29 w 368"/>
              <a:gd name="T45" fmla="*/ 232 h 304"/>
              <a:gd name="T46" fmla="*/ 97 w 368"/>
              <a:gd name="T47" fmla="*/ 294 h 304"/>
              <a:gd name="T48" fmla="*/ 195 w 368"/>
              <a:gd name="T49" fmla="*/ 303 h 304"/>
              <a:gd name="T50" fmla="*/ 264 w 368"/>
              <a:gd name="T51" fmla="*/ 251 h 304"/>
              <a:gd name="T52" fmla="*/ 260 w 368"/>
              <a:gd name="T53" fmla="*/ 186 h 304"/>
              <a:gd name="T54" fmla="*/ 215 w 368"/>
              <a:gd name="T55" fmla="*/ 103 h 304"/>
              <a:gd name="T56" fmla="*/ 108 w 368"/>
              <a:gd name="T57" fmla="*/ 103 h 304"/>
              <a:gd name="T58" fmla="*/ 82 w 368"/>
              <a:gd name="T59" fmla="*/ 164 h 304"/>
              <a:gd name="T60" fmla="*/ 119 w 368"/>
              <a:gd name="T61" fmla="*/ 205 h 304"/>
              <a:gd name="T62" fmla="*/ 174 w 368"/>
              <a:gd name="T63" fmla="*/ 191 h 304"/>
              <a:gd name="T64" fmla="*/ 174 w 368"/>
              <a:gd name="T65" fmla="*/ 173 h 3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8"/>
              <a:gd name="T100" fmla="*/ 0 h 304"/>
              <a:gd name="T101" fmla="*/ 368 w 368"/>
              <a:gd name="T102" fmla="*/ 304 h 3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8" h="304">
                <a:moveTo>
                  <a:pt x="174" y="173"/>
                </a:moveTo>
                <a:lnTo>
                  <a:pt x="147" y="153"/>
                </a:lnTo>
                <a:lnTo>
                  <a:pt x="119" y="186"/>
                </a:lnTo>
                <a:lnTo>
                  <a:pt x="97" y="158"/>
                </a:lnTo>
                <a:lnTo>
                  <a:pt x="123" y="122"/>
                </a:lnTo>
                <a:lnTo>
                  <a:pt x="190" y="113"/>
                </a:lnTo>
                <a:lnTo>
                  <a:pt x="237" y="168"/>
                </a:lnTo>
                <a:lnTo>
                  <a:pt x="227" y="224"/>
                </a:lnTo>
                <a:lnTo>
                  <a:pt x="174" y="246"/>
                </a:lnTo>
                <a:lnTo>
                  <a:pt x="102" y="243"/>
                </a:lnTo>
                <a:lnTo>
                  <a:pt x="43" y="200"/>
                </a:lnTo>
                <a:lnTo>
                  <a:pt x="15" y="153"/>
                </a:lnTo>
                <a:lnTo>
                  <a:pt x="38" y="84"/>
                </a:lnTo>
                <a:lnTo>
                  <a:pt x="123" y="24"/>
                </a:lnTo>
                <a:lnTo>
                  <a:pt x="275" y="52"/>
                </a:lnTo>
                <a:lnTo>
                  <a:pt x="336" y="122"/>
                </a:lnTo>
                <a:lnTo>
                  <a:pt x="367" y="205"/>
                </a:lnTo>
                <a:lnTo>
                  <a:pt x="344" y="79"/>
                </a:lnTo>
                <a:lnTo>
                  <a:pt x="227" y="0"/>
                </a:lnTo>
                <a:lnTo>
                  <a:pt x="108" y="5"/>
                </a:lnTo>
                <a:lnTo>
                  <a:pt x="15" y="71"/>
                </a:lnTo>
                <a:lnTo>
                  <a:pt x="0" y="150"/>
                </a:lnTo>
                <a:lnTo>
                  <a:pt x="29" y="232"/>
                </a:lnTo>
                <a:lnTo>
                  <a:pt x="97" y="294"/>
                </a:lnTo>
                <a:lnTo>
                  <a:pt x="195" y="303"/>
                </a:lnTo>
                <a:lnTo>
                  <a:pt x="264" y="251"/>
                </a:lnTo>
                <a:lnTo>
                  <a:pt x="260" y="186"/>
                </a:lnTo>
                <a:lnTo>
                  <a:pt x="215" y="103"/>
                </a:lnTo>
                <a:lnTo>
                  <a:pt x="108" y="103"/>
                </a:lnTo>
                <a:lnTo>
                  <a:pt x="82" y="164"/>
                </a:lnTo>
                <a:lnTo>
                  <a:pt x="119" y="205"/>
                </a:lnTo>
                <a:lnTo>
                  <a:pt x="174" y="191"/>
                </a:lnTo>
                <a:lnTo>
                  <a:pt x="174" y="17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Freeform 86"/>
          <p:cNvSpPr>
            <a:spLocks/>
          </p:cNvSpPr>
          <p:nvPr/>
        </p:nvSpPr>
        <p:spPr bwMode="auto">
          <a:xfrm>
            <a:off x="6227763" y="1971675"/>
            <a:ext cx="1909762" cy="1960563"/>
          </a:xfrm>
          <a:custGeom>
            <a:avLst/>
            <a:gdLst>
              <a:gd name="T0" fmla="*/ 66 w 1203"/>
              <a:gd name="T1" fmla="*/ 339 h 1235"/>
              <a:gd name="T2" fmla="*/ 66 w 1203"/>
              <a:gd name="T3" fmla="*/ 268 h 1235"/>
              <a:gd name="T4" fmla="*/ 99 w 1203"/>
              <a:gd name="T5" fmla="*/ 235 h 1235"/>
              <a:gd name="T6" fmla="*/ 146 w 1203"/>
              <a:gd name="T7" fmla="*/ 192 h 1235"/>
              <a:gd name="T8" fmla="*/ 211 w 1203"/>
              <a:gd name="T9" fmla="*/ 169 h 1235"/>
              <a:gd name="T10" fmla="*/ 284 w 1203"/>
              <a:gd name="T11" fmla="*/ 173 h 1235"/>
              <a:gd name="T12" fmla="*/ 343 w 1203"/>
              <a:gd name="T13" fmla="*/ 184 h 1235"/>
              <a:gd name="T14" fmla="*/ 404 w 1203"/>
              <a:gd name="T15" fmla="*/ 198 h 1235"/>
              <a:gd name="T16" fmla="*/ 451 w 1203"/>
              <a:gd name="T17" fmla="*/ 230 h 1235"/>
              <a:gd name="T18" fmla="*/ 502 w 1203"/>
              <a:gd name="T19" fmla="*/ 254 h 1235"/>
              <a:gd name="T20" fmla="*/ 528 w 1203"/>
              <a:gd name="T21" fmla="*/ 292 h 1235"/>
              <a:gd name="T22" fmla="*/ 545 w 1203"/>
              <a:gd name="T23" fmla="*/ 339 h 1235"/>
              <a:gd name="T24" fmla="*/ 561 w 1203"/>
              <a:gd name="T25" fmla="*/ 396 h 1235"/>
              <a:gd name="T26" fmla="*/ 577 w 1203"/>
              <a:gd name="T27" fmla="*/ 447 h 1235"/>
              <a:gd name="T28" fmla="*/ 567 w 1203"/>
              <a:gd name="T29" fmla="*/ 495 h 1235"/>
              <a:gd name="T30" fmla="*/ 533 w 1203"/>
              <a:gd name="T31" fmla="*/ 541 h 1235"/>
              <a:gd name="T32" fmla="*/ 490 w 1203"/>
              <a:gd name="T33" fmla="*/ 581 h 1235"/>
              <a:gd name="T34" fmla="*/ 442 w 1203"/>
              <a:gd name="T35" fmla="*/ 603 h 1235"/>
              <a:gd name="T36" fmla="*/ 442 w 1203"/>
              <a:gd name="T37" fmla="*/ 536 h 1235"/>
              <a:gd name="T38" fmla="*/ 447 w 1203"/>
              <a:gd name="T39" fmla="*/ 423 h 1235"/>
              <a:gd name="T40" fmla="*/ 420 w 1203"/>
              <a:gd name="T41" fmla="*/ 443 h 1235"/>
              <a:gd name="T42" fmla="*/ 415 w 1203"/>
              <a:gd name="T43" fmla="*/ 481 h 1235"/>
              <a:gd name="T44" fmla="*/ 382 w 1203"/>
              <a:gd name="T45" fmla="*/ 514 h 1235"/>
              <a:gd name="T46" fmla="*/ 333 w 1203"/>
              <a:gd name="T47" fmla="*/ 546 h 1235"/>
              <a:gd name="T48" fmla="*/ 245 w 1203"/>
              <a:gd name="T49" fmla="*/ 551 h 1235"/>
              <a:gd name="T50" fmla="*/ 54 w 1203"/>
              <a:gd name="T51" fmla="*/ 467 h 1235"/>
              <a:gd name="T52" fmla="*/ 142 w 1203"/>
              <a:gd name="T53" fmla="*/ 584 h 1235"/>
              <a:gd name="T54" fmla="*/ 71 w 1203"/>
              <a:gd name="T55" fmla="*/ 589 h 1235"/>
              <a:gd name="T56" fmla="*/ 28 w 1203"/>
              <a:gd name="T57" fmla="*/ 566 h 1235"/>
              <a:gd name="T58" fmla="*/ 50 w 1203"/>
              <a:gd name="T59" fmla="*/ 640 h 1235"/>
              <a:gd name="T60" fmla="*/ 431 w 1203"/>
              <a:gd name="T61" fmla="*/ 734 h 1235"/>
              <a:gd name="T62" fmla="*/ 734 w 1203"/>
              <a:gd name="T63" fmla="*/ 925 h 1235"/>
              <a:gd name="T64" fmla="*/ 1088 w 1203"/>
              <a:gd name="T65" fmla="*/ 1174 h 1235"/>
              <a:gd name="T66" fmla="*/ 1202 w 1203"/>
              <a:gd name="T67" fmla="*/ 1211 h 1235"/>
              <a:gd name="T68" fmla="*/ 936 w 1203"/>
              <a:gd name="T69" fmla="*/ 1041 h 1235"/>
              <a:gd name="T70" fmla="*/ 567 w 1203"/>
              <a:gd name="T71" fmla="*/ 777 h 1235"/>
              <a:gd name="T72" fmla="*/ 447 w 1203"/>
              <a:gd name="T73" fmla="*/ 720 h 1235"/>
              <a:gd name="T74" fmla="*/ 649 w 1203"/>
              <a:gd name="T75" fmla="*/ 566 h 1235"/>
              <a:gd name="T76" fmla="*/ 683 w 1203"/>
              <a:gd name="T77" fmla="*/ 391 h 1235"/>
              <a:gd name="T78" fmla="*/ 642 w 1203"/>
              <a:gd name="T79" fmla="*/ 206 h 1235"/>
              <a:gd name="T80" fmla="*/ 516 w 1203"/>
              <a:gd name="T81" fmla="*/ 32 h 1235"/>
              <a:gd name="T82" fmla="*/ 321 w 1203"/>
              <a:gd name="T83" fmla="*/ 4 h 1235"/>
              <a:gd name="T84" fmla="*/ 218 w 1203"/>
              <a:gd name="T85" fmla="*/ 76 h 1235"/>
              <a:gd name="T86" fmla="*/ 599 w 1203"/>
              <a:gd name="T87" fmla="*/ 198 h 1235"/>
              <a:gd name="T88" fmla="*/ 163 w 1203"/>
              <a:gd name="T89" fmla="*/ 122 h 1235"/>
              <a:gd name="T90" fmla="*/ 152 w 1203"/>
              <a:gd name="T91" fmla="*/ 71 h 1235"/>
              <a:gd name="T92" fmla="*/ 142 w 1203"/>
              <a:gd name="T93" fmla="*/ 151 h 1235"/>
              <a:gd name="T94" fmla="*/ 108 w 1203"/>
              <a:gd name="T95" fmla="*/ 122 h 1235"/>
              <a:gd name="T96" fmla="*/ 130 w 1203"/>
              <a:gd name="T97" fmla="*/ 61 h 1235"/>
              <a:gd name="T98" fmla="*/ 87 w 1203"/>
              <a:gd name="T99" fmla="*/ 117 h 1235"/>
              <a:gd name="T100" fmla="*/ 50 w 1203"/>
              <a:gd name="T101" fmla="*/ 206 h 1235"/>
              <a:gd name="T102" fmla="*/ 11 w 1203"/>
              <a:gd name="T103" fmla="*/ 358 h 1235"/>
              <a:gd name="T104" fmla="*/ 44 w 1203"/>
              <a:gd name="T105" fmla="*/ 405 h 12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03"/>
              <a:gd name="T160" fmla="*/ 0 h 1235"/>
              <a:gd name="T161" fmla="*/ 1203 w 1203"/>
              <a:gd name="T162" fmla="*/ 1235 h 12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03" h="1235">
                <a:moveTo>
                  <a:pt x="44" y="405"/>
                </a:moveTo>
                <a:lnTo>
                  <a:pt x="66" y="339"/>
                </a:lnTo>
                <a:lnTo>
                  <a:pt x="32" y="320"/>
                </a:lnTo>
                <a:lnTo>
                  <a:pt x="66" y="268"/>
                </a:lnTo>
                <a:lnTo>
                  <a:pt x="142" y="254"/>
                </a:lnTo>
                <a:lnTo>
                  <a:pt x="99" y="235"/>
                </a:lnTo>
                <a:lnTo>
                  <a:pt x="169" y="221"/>
                </a:lnTo>
                <a:lnTo>
                  <a:pt x="146" y="192"/>
                </a:lnTo>
                <a:lnTo>
                  <a:pt x="229" y="211"/>
                </a:lnTo>
                <a:lnTo>
                  <a:pt x="211" y="169"/>
                </a:lnTo>
                <a:lnTo>
                  <a:pt x="279" y="215"/>
                </a:lnTo>
                <a:lnTo>
                  <a:pt x="284" y="173"/>
                </a:lnTo>
                <a:lnTo>
                  <a:pt x="326" y="215"/>
                </a:lnTo>
                <a:lnTo>
                  <a:pt x="343" y="184"/>
                </a:lnTo>
                <a:lnTo>
                  <a:pt x="369" y="235"/>
                </a:lnTo>
                <a:lnTo>
                  <a:pt x="404" y="198"/>
                </a:lnTo>
                <a:lnTo>
                  <a:pt x="420" y="250"/>
                </a:lnTo>
                <a:lnTo>
                  <a:pt x="451" y="230"/>
                </a:lnTo>
                <a:lnTo>
                  <a:pt x="451" y="273"/>
                </a:lnTo>
                <a:lnTo>
                  <a:pt x="502" y="254"/>
                </a:lnTo>
                <a:lnTo>
                  <a:pt x="490" y="296"/>
                </a:lnTo>
                <a:lnTo>
                  <a:pt x="528" y="292"/>
                </a:lnTo>
                <a:lnTo>
                  <a:pt x="502" y="334"/>
                </a:lnTo>
                <a:lnTo>
                  <a:pt x="545" y="339"/>
                </a:lnTo>
                <a:lnTo>
                  <a:pt x="516" y="372"/>
                </a:lnTo>
                <a:lnTo>
                  <a:pt x="561" y="396"/>
                </a:lnTo>
                <a:lnTo>
                  <a:pt x="528" y="414"/>
                </a:lnTo>
                <a:lnTo>
                  <a:pt x="577" y="447"/>
                </a:lnTo>
                <a:lnTo>
                  <a:pt x="522" y="457"/>
                </a:lnTo>
                <a:lnTo>
                  <a:pt x="567" y="495"/>
                </a:lnTo>
                <a:lnTo>
                  <a:pt x="502" y="495"/>
                </a:lnTo>
                <a:lnTo>
                  <a:pt x="533" y="541"/>
                </a:lnTo>
                <a:lnTo>
                  <a:pt x="480" y="532"/>
                </a:lnTo>
                <a:lnTo>
                  <a:pt x="490" y="581"/>
                </a:lnTo>
                <a:lnTo>
                  <a:pt x="447" y="566"/>
                </a:lnTo>
                <a:lnTo>
                  <a:pt x="442" y="603"/>
                </a:lnTo>
                <a:lnTo>
                  <a:pt x="399" y="581"/>
                </a:lnTo>
                <a:lnTo>
                  <a:pt x="442" y="536"/>
                </a:lnTo>
                <a:lnTo>
                  <a:pt x="458" y="486"/>
                </a:lnTo>
                <a:lnTo>
                  <a:pt x="447" y="423"/>
                </a:lnTo>
                <a:lnTo>
                  <a:pt x="431" y="401"/>
                </a:lnTo>
                <a:lnTo>
                  <a:pt x="420" y="443"/>
                </a:lnTo>
                <a:lnTo>
                  <a:pt x="442" y="471"/>
                </a:lnTo>
                <a:lnTo>
                  <a:pt x="415" y="481"/>
                </a:lnTo>
                <a:lnTo>
                  <a:pt x="431" y="514"/>
                </a:lnTo>
                <a:lnTo>
                  <a:pt x="382" y="514"/>
                </a:lnTo>
                <a:lnTo>
                  <a:pt x="399" y="551"/>
                </a:lnTo>
                <a:lnTo>
                  <a:pt x="333" y="546"/>
                </a:lnTo>
                <a:lnTo>
                  <a:pt x="333" y="581"/>
                </a:lnTo>
                <a:lnTo>
                  <a:pt x="245" y="551"/>
                </a:lnTo>
                <a:lnTo>
                  <a:pt x="169" y="541"/>
                </a:lnTo>
                <a:lnTo>
                  <a:pt x="54" y="467"/>
                </a:lnTo>
                <a:lnTo>
                  <a:pt x="92" y="536"/>
                </a:lnTo>
                <a:lnTo>
                  <a:pt x="142" y="584"/>
                </a:lnTo>
                <a:lnTo>
                  <a:pt x="99" y="613"/>
                </a:lnTo>
                <a:lnTo>
                  <a:pt x="71" y="589"/>
                </a:lnTo>
                <a:lnTo>
                  <a:pt x="54" y="603"/>
                </a:lnTo>
                <a:lnTo>
                  <a:pt x="28" y="566"/>
                </a:lnTo>
                <a:lnTo>
                  <a:pt x="0" y="589"/>
                </a:lnTo>
                <a:lnTo>
                  <a:pt x="50" y="640"/>
                </a:lnTo>
                <a:lnTo>
                  <a:pt x="169" y="674"/>
                </a:lnTo>
                <a:lnTo>
                  <a:pt x="431" y="734"/>
                </a:lnTo>
                <a:lnTo>
                  <a:pt x="516" y="771"/>
                </a:lnTo>
                <a:lnTo>
                  <a:pt x="734" y="925"/>
                </a:lnTo>
                <a:lnTo>
                  <a:pt x="947" y="1079"/>
                </a:lnTo>
                <a:lnTo>
                  <a:pt x="1088" y="1174"/>
                </a:lnTo>
                <a:lnTo>
                  <a:pt x="1196" y="1234"/>
                </a:lnTo>
                <a:lnTo>
                  <a:pt x="1202" y="1211"/>
                </a:lnTo>
                <a:lnTo>
                  <a:pt x="1088" y="1149"/>
                </a:lnTo>
                <a:lnTo>
                  <a:pt x="936" y="1041"/>
                </a:lnTo>
                <a:lnTo>
                  <a:pt x="746" y="905"/>
                </a:lnTo>
                <a:lnTo>
                  <a:pt x="567" y="777"/>
                </a:lnTo>
                <a:lnTo>
                  <a:pt x="502" y="744"/>
                </a:lnTo>
                <a:lnTo>
                  <a:pt x="447" y="720"/>
                </a:lnTo>
                <a:lnTo>
                  <a:pt x="594" y="647"/>
                </a:lnTo>
                <a:lnTo>
                  <a:pt x="649" y="566"/>
                </a:lnTo>
                <a:lnTo>
                  <a:pt x="675" y="481"/>
                </a:lnTo>
                <a:lnTo>
                  <a:pt x="683" y="391"/>
                </a:lnTo>
                <a:lnTo>
                  <a:pt x="669" y="296"/>
                </a:lnTo>
                <a:lnTo>
                  <a:pt x="642" y="206"/>
                </a:lnTo>
                <a:lnTo>
                  <a:pt x="594" y="109"/>
                </a:lnTo>
                <a:lnTo>
                  <a:pt x="516" y="32"/>
                </a:lnTo>
                <a:lnTo>
                  <a:pt x="420" y="0"/>
                </a:lnTo>
                <a:lnTo>
                  <a:pt x="321" y="4"/>
                </a:lnTo>
                <a:lnTo>
                  <a:pt x="235" y="52"/>
                </a:lnTo>
                <a:lnTo>
                  <a:pt x="218" y="76"/>
                </a:lnTo>
                <a:lnTo>
                  <a:pt x="573" y="117"/>
                </a:lnTo>
                <a:lnTo>
                  <a:pt x="599" y="198"/>
                </a:lnTo>
                <a:lnTo>
                  <a:pt x="152" y="151"/>
                </a:lnTo>
                <a:lnTo>
                  <a:pt x="163" y="122"/>
                </a:lnTo>
                <a:lnTo>
                  <a:pt x="163" y="89"/>
                </a:lnTo>
                <a:lnTo>
                  <a:pt x="152" y="71"/>
                </a:lnTo>
                <a:lnTo>
                  <a:pt x="152" y="112"/>
                </a:lnTo>
                <a:lnTo>
                  <a:pt x="142" y="151"/>
                </a:lnTo>
                <a:lnTo>
                  <a:pt x="119" y="151"/>
                </a:lnTo>
                <a:lnTo>
                  <a:pt x="108" y="122"/>
                </a:lnTo>
                <a:lnTo>
                  <a:pt x="115" y="89"/>
                </a:lnTo>
                <a:lnTo>
                  <a:pt x="130" y="61"/>
                </a:lnTo>
                <a:lnTo>
                  <a:pt x="99" y="76"/>
                </a:lnTo>
                <a:lnTo>
                  <a:pt x="87" y="117"/>
                </a:lnTo>
                <a:lnTo>
                  <a:pt x="99" y="157"/>
                </a:lnTo>
                <a:lnTo>
                  <a:pt x="50" y="206"/>
                </a:lnTo>
                <a:lnTo>
                  <a:pt x="17" y="273"/>
                </a:lnTo>
                <a:lnTo>
                  <a:pt x="11" y="358"/>
                </a:lnTo>
                <a:lnTo>
                  <a:pt x="32" y="434"/>
                </a:lnTo>
                <a:lnTo>
                  <a:pt x="44" y="40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2" name="Freeform 87"/>
          <p:cNvSpPr>
            <a:spLocks/>
          </p:cNvSpPr>
          <p:nvPr/>
        </p:nvSpPr>
        <p:spPr bwMode="auto">
          <a:xfrm>
            <a:off x="7450138" y="2165350"/>
            <a:ext cx="801687" cy="211138"/>
          </a:xfrm>
          <a:custGeom>
            <a:avLst/>
            <a:gdLst>
              <a:gd name="T0" fmla="*/ 29 w 505"/>
              <a:gd name="T1" fmla="*/ 27 h 133"/>
              <a:gd name="T2" fmla="*/ 250 w 505"/>
              <a:gd name="T3" fmla="*/ 73 h 133"/>
              <a:gd name="T4" fmla="*/ 504 w 505"/>
              <a:gd name="T5" fmla="*/ 132 h 133"/>
              <a:gd name="T6" fmla="*/ 433 w 505"/>
              <a:gd name="T7" fmla="*/ 96 h 133"/>
              <a:gd name="T8" fmla="*/ 163 w 505"/>
              <a:gd name="T9" fmla="*/ 32 h 133"/>
              <a:gd name="T10" fmla="*/ 0 w 505"/>
              <a:gd name="T11" fmla="*/ 0 h 133"/>
              <a:gd name="T12" fmla="*/ 29 w 505"/>
              <a:gd name="T13" fmla="*/ 27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5"/>
              <a:gd name="T22" fmla="*/ 0 h 133"/>
              <a:gd name="T23" fmla="*/ 505 w 505"/>
              <a:gd name="T24" fmla="*/ 133 h 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5" h="133">
                <a:moveTo>
                  <a:pt x="29" y="27"/>
                </a:moveTo>
                <a:lnTo>
                  <a:pt x="250" y="73"/>
                </a:lnTo>
                <a:lnTo>
                  <a:pt x="504" y="132"/>
                </a:lnTo>
                <a:lnTo>
                  <a:pt x="433" y="96"/>
                </a:lnTo>
                <a:lnTo>
                  <a:pt x="163" y="32"/>
                </a:lnTo>
                <a:lnTo>
                  <a:pt x="0" y="0"/>
                </a:lnTo>
                <a:lnTo>
                  <a:pt x="29" y="2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Freeform 88"/>
          <p:cNvSpPr>
            <a:spLocks/>
          </p:cNvSpPr>
          <p:nvPr/>
        </p:nvSpPr>
        <p:spPr bwMode="auto">
          <a:xfrm>
            <a:off x="7529513" y="2346325"/>
            <a:ext cx="795337" cy="195263"/>
          </a:xfrm>
          <a:custGeom>
            <a:avLst/>
            <a:gdLst>
              <a:gd name="T0" fmla="*/ 12 w 501"/>
              <a:gd name="T1" fmla="*/ 0 h 123"/>
              <a:gd name="T2" fmla="*/ 186 w 501"/>
              <a:gd name="T3" fmla="*/ 31 h 123"/>
              <a:gd name="T4" fmla="*/ 484 w 501"/>
              <a:gd name="T5" fmla="*/ 106 h 123"/>
              <a:gd name="T6" fmla="*/ 500 w 501"/>
              <a:gd name="T7" fmla="*/ 122 h 123"/>
              <a:gd name="T8" fmla="*/ 321 w 501"/>
              <a:gd name="T9" fmla="*/ 82 h 123"/>
              <a:gd name="T10" fmla="*/ 141 w 501"/>
              <a:gd name="T11" fmla="*/ 36 h 123"/>
              <a:gd name="T12" fmla="*/ 0 w 501"/>
              <a:gd name="T13" fmla="*/ 14 h 123"/>
              <a:gd name="T14" fmla="*/ 12 w 501"/>
              <a:gd name="T15" fmla="*/ 0 h 1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1"/>
              <a:gd name="T25" fmla="*/ 0 h 123"/>
              <a:gd name="T26" fmla="*/ 501 w 501"/>
              <a:gd name="T27" fmla="*/ 123 h 1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1" h="123">
                <a:moveTo>
                  <a:pt x="12" y="0"/>
                </a:moveTo>
                <a:lnTo>
                  <a:pt x="186" y="31"/>
                </a:lnTo>
                <a:lnTo>
                  <a:pt x="484" y="106"/>
                </a:lnTo>
                <a:lnTo>
                  <a:pt x="500" y="122"/>
                </a:lnTo>
                <a:lnTo>
                  <a:pt x="321" y="82"/>
                </a:lnTo>
                <a:lnTo>
                  <a:pt x="141" y="36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Freeform 89"/>
          <p:cNvSpPr>
            <a:spLocks/>
          </p:cNvSpPr>
          <p:nvPr/>
        </p:nvSpPr>
        <p:spPr bwMode="auto">
          <a:xfrm>
            <a:off x="7575550" y="2489200"/>
            <a:ext cx="698500" cy="180975"/>
          </a:xfrm>
          <a:custGeom>
            <a:avLst/>
            <a:gdLst>
              <a:gd name="T0" fmla="*/ 0 w 440"/>
              <a:gd name="T1" fmla="*/ 0 h 114"/>
              <a:gd name="T2" fmla="*/ 150 w 440"/>
              <a:gd name="T3" fmla="*/ 32 h 114"/>
              <a:gd name="T4" fmla="*/ 349 w 440"/>
              <a:gd name="T5" fmla="*/ 81 h 114"/>
              <a:gd name="T6" fmla="*/ 439 w 440"/>
              <a:gd name="T7" fmla="*/ 113 h 114"/>
              <a:gd name="T8" fmla="*/ 238 w 440"/>
              <a:gd name="T9" fmla="*/ 68 h 114"/>
              <a:gd name="T10" fmla="*/ 10 w 440"/>
              <a:gd name="T11" fmla="*/ 28 h 114"/>
              <a:gd name="T12" fmla="*/ 0 w 440"/>
              <a:gd name="T13" fmla="*/ 0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0"/>
              <a:gd name="T22" fmla="*/ 0 h 114"/>
              <a:gd name="T23" fmla="*/ 440 w 440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0" h="114">
                <a:moveTo>
                  <a:pt x="0" y="0"/>
                </a:moveTo>
                <a:lnTo>
                  <a:pt x="150" y="32"/>
                </a:lnTo>
                <a:lnTo>
                  <a:pt x="349" y="81"/>
                </a:lnTo>
                <a:lnTo>
                  <a:pt x="439" y="113"/>
                </a:lnTo>
                <a:lnTo>
                  <a:pt x="238" y="68"/>
                </a:lnTo>
                <a:lnTo>
                  <a:pt x="10" y="28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Freeform 90"/>
          <p:cNvSpPr>
            <a:spLocks/>
          </p:cNvSpPr>
          <p:nvPr/>
        </p:nvSpPr>
        <p:spPr bwMode="auto">
          <a:xfrm>
            <a:off x="7567613" y="2424113"/>
            <a:ext cx="338137" cy="73025"/>
          </a:xfrm>
          <a:custGeom>
            <a:avLst/>
            <a:gdLst>
              <a:gd name="T0" fmla="*/ 0 w 213"/>
              <a:gd name="T1" fmla="*/ 0 h 46"/>
              <a:gd name="T2" fmla="*/ 212 w 213"/>
              <a:gd name="T3" fmla="*/ 45 h 46"/>
              <a:gd name="T4" fmla="*/ 11 w 213"/>
              <a:gd name="T5" fmla="*/ 11 h 46"/>
              <a:gd name="T6" fmla="*/ 0 w 213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213"/>
              <a:gd name="T13" fmla="*/ 0 h 46"/>
              <a:gd name="T14" fmla="*/ 213 w 213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" h="46">
                <a:moveTo>
                  <a:pt x="0" y="0"/>
                </a:moveTo>
                <a:lnTo>
                  <a:pt x="212" y="45"/>
                </a:lnTo>
                <a:lnTo>
                  <a:pt x="11" y="11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Freeform 91"/>
          <p:cNvSpPr>
            <a:spLocks/>
          </p:cNvSpPr>
          <p:nvPr/>
        </p:nvSpPr>
        <p:spPr bwMode="auto">
          <a:xfrm>
            <a:off x="6411913" y="1665288"/>
            <a:ext cx="142875" cy="403225"/>
          </a:xfrm>
          <a:custGeom>
            <a:avLst/>
            <a:gdLst>
              <a:gd name="T0" fmla="*/ 45 w 90"/>
              <a:gd name="T1" fmla="*/ 4 h 254"/>
              <a:gd name="T2" fmla="*/ 0 w 90"/>
              <a:gd name="T3" fmla="*/ 253 h 254"/>
              <a:gd name="T4" fmla="*/ 14 w 90"/>
              <a:gd name="T5" fmla="*/ 248 h 254"/>
              <a:gd name="T6" fmla="*/ 65 w 90"/>
              <a:gd name="T7" fmla="*/ 40 h 254"/>
              <a:gd name="T8" fmla="*/ 89 w 90"/>
              <a:gd name="T9" fmla="*/ 21 h 254"/>
              <a:gd name="T10" fmla="*/ 75 w 90"/>
              <a:gd name="T11" fmla="*/ 0 h 254"/>
              <a:gd name="T12" fmla="*/ 45 w 90"/>
              <a:gd name="T13" fmla="*/ 4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"/>
              <a:gd name="T22" fmla="*/ 0 h 254"/>
              <a:gd name="T23" fmla="*/ 90 w 90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" h="254">
                <a:moveTo>
                  <a:pt x="45" y="4"/>
                </a:moveTo>
                <a:lnTo>
                  <a:pt x="0" y="253"/>
                </a:lnTo>
                <a:lnTo>
                  <a:pt x="14" y="248"/>
                </a:lnTo>
                <a:lnTo>
                  <a:pt x="65" y="40"/>
                </a:lnTo>
                <a:lnTo>
                  <a:pt x="89" y="21"/>
                </a:lnTo>
                <a:lnTo>
                  <a:pt x="75" y="0"/>
                </a:lnTo>
                <a:lnTo>
                  <a:pt x="45" y="4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Freeform 92"/>
          <p:cNvSpPr>
            <a:spLocks/>
          </p:cNvSpPr>
          <p:nvPr/>
        </p:nvSpPr>
        <p:spPr bwMode="auto">
          <a:xfrm>
            <a:off x="6284913" y="1595438"/>
            <a:ext cx="134937" cy="384175"/>
          </a:xfrm>
          <a:custGeom>
            <a:avLst/>
            <a:gdLst>
              <a:gd name="T0" fmla="*/ 27 w 85"/>
              <a:gd name="T1" fmla="*/ 0 h 242"/>
              <a:gd name="T2" fmla="*/ 0 w 85"/>
              <a:gd name="T3" fmla="*/ 5 h 242"/>
              <a:gd name="T4" fmla="*/ 35 w 85"/>
              <a:gd name="T5" fmla="*/ 43 h 242"/>
              <a:gd name="T6" fmla="*/ 16 w 85"/>
              <a:gd name="T7" fmla="*/ 75 h 242"/>
              <a:gd name="T8" fmla="*/ 48 w 85"/>
              <a:gd name="T9" fmla="*/ 111 h 242"/>
              <a:gd name="T10" fmla="*/ 27 w 85"/>
              <a:gd name="T11" fmla="*/ 154 h 242"/>
              <a:gd name="T12" fmla="*/ 52 w 85"/>
              <a:gd name="T13" fmla="*/ 184 h 242"/>
              <a:gd name="T14" fmla="*/ 43 w 85"/>
              <a:gd name="T15" fmla="*/ 241 h 242"/>
              <a:gd name="T16" fmla="*/ 78 w 85"/>
              <a:gd name="T17" fmla="*/ 125 h 242"/>
              <a:gd name="T18" fmla="*/ 62 w 85"/>
              <a:gd name="T19" fmla="*/ 77 h 242"/>
              <a:gd name="T20" fmla="*/ 84 w 85"/>
              <a:gd name="T21" fmla="*/ 56 h 242"/>
              <a:gd name="T22" fmla="*/ 68 w 85"/>
              <a:gd name="T23" fmla="*/ 28 h 242"/>
              <a:gd name="T24" fmla="*/ 27 w 85"/>
              <a:gd name="T25" fmla="*/ 0 h 2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5"/>
              <a:gd name="T40" fmla="*/ 0 h 242"/>
              <a:gd name="T41" fmla="*/ 85 w 85"/>
              <a:gd name="T42" fmla="*/ 242 h 2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5" h="242">
                <a:moveTo>
                  <a:pt x="27" y="0"/>
                </a:moveTo>
                <a:lnTo>
                  <a:pt x="0" y="5"/>
                </a:lnTo>
                <a:lnTo>
                  <a:pt x="35" y="43"/>
                </a:lnTo>
                <a:lnTo>
                  <a:pt x="16" y="75"/>
                </a:lnTo>
                <a:lnTo>
                  <a:pt x="48" y="111"/>
                </a:lnTo>
                <a:lnTo>
                  <a:pt x="27" y="154"/>
                </a:lnTo>
                <a:lnTo>
                  <a:pt x="52" y="184"/>
                </a:lnTo>
                <a:lnTo>
                  <a:pt x="43" y="241"/>
                </a:lnTo>
                <a:lnTo>
                  <a:pt x="78" y="125"/>
                </a:lnTo>
                <a:lnTo>
                  <a:pt x="62" y="77"/>
                </a:lnTo>
                <a:lnTo>
                  <a:pt x="84" y="56"/>
                </a:lnTo>
                <a:lnTo>
                  <a:pt x="68" y="28"/>
                </a:lnTo>
                <a:lnTo>
                  <a:pt x="27" y="0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Freeform 93"/>
          <p:cNvSpPr>
            <a:spLocks/>
          </p:cNvSpPr>
          <p:nvPr/>
        </p:nvSpPr>
        <p:spPr bwMode="auto">
          <a:xfrm>
            <a:off x="6538913" y="1789113"/>
            <a:ext cx="392112" cy="225425"/>
          </a:xfrm>
          <a:custGeom>
            <a:avLst/>
            <a:gdLst>
              <a:gd name="T0" fmla="*/ 48 w 247"/>
              <a:gd name="T1" fmla="*/ 0 h 142"/>
              <a:gd name="T2" fmla="*/ 6 w 247"/>
              <a:gd name="T3" fmla="*/ 19 h 142"/>
              <a:gd name="T4" fmla="*/ 43 w 247"/>
              <a:gd name="T5" fmla="*/ 51 h 142"/>
              <a:gd name="T6" fmla="*/ 0 w 247"/>
              <a:gd name="T7" fmla="*/ 83 h 142"/>
              <a:gd name="T8" fmla="*/ 21 w 247"/>
              <a:gd name="T9" fmla="*/ 98 h 142"/>
              <a:gd name="T10" fmla="*/ 0 w 247"/>
              <a:gd name="T11" fmla="*/ 141 h 142"/>
              <a:gd name="T12" fmla="*/ 86 w 247"/>
              <a:gd name="T13" fmla="*/ 86 h 142"/>
              <a:gd name="T14" fmla="*/ 150 w 247"/>
              <a:gd name="T15" fmla="*/ 86 h 142"/>
              <a:gd name="T16" fmla="*/ 170 w 247"/>
              <a:gd name="T17" fmla="*/ 56 h 142"/>
              <a:gd name="T18" fmla="*/ 230 w 247"/>
              <a:gd name="T19" fmla="*/ 91 h 142"/>
              <a:gd name="T20" fmla="*/ 246 w 247"/>
              <a:gd name="T21" fmla="*/ 51 h 142"/>
              <a:gd name="T22" fmla="*/ 170 w 247"/>
              <a:gd name="T23" fmla="*/ 47 h 142"/>
              <a:gd name="T24" fmla="*/ 139 w 247"/>
              <a:gd name="T25" fmla="*/ 12 h 142"/>
              <a:gd name="T26" fmla="*/ 90 w 247"/>
              <a:gd name="T27" fmla="*/ 23 h 142"/>
              <a:gd name="T28" fmla="*/ 48 w 247"/>
              <a:gd name="T29" fmla="*/ 0 h 1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7"/>
              <a:gd name="T46" fmla="*/ 0 h 142"/>
              <a:gd name="T47" fmla="*/ 247 w 247"/>
              <a:gd name="T48" fmla="*/ 142 h 1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7" h="142">
                <a:moveTo>
                  <a:pt x="48" y="0"/>
                </a:moveTo>
                <a:lnTo>
                  <a:pt x="6" y="19"/>
                </a:lnTo>
                <a:lnTo>
                  <a:pt x="43" y="51"/>
                </a:lnTo>
                <a:lnTo>
                  <a:pt x="0" y="83"/>
                </a:lnTo>
                <a:lnTo>
                  <a:pt x="21" y="98"/>
                </a:lnTo>
                <a:lnTo>
                  <a:pt x="0" y="141"/>
                </a:lnTo>
                <a:lnTo>
                  <a:pt x="86" y="86"/>
                </a:lnTo>
                <a:lnTo>
                  <a:pt x="150" y="86"/>
                </a:lnTo>
                <a:lnTo>
                  <a:pt x="170" y="56"/>
                </a:lnTo>
                <a:lnTo>
                  <a:pt x="230" y="91"/>
                </a:lnTo>
                <a:lnTo>
                  <a:pt x="246" y="51"/>
                </a:lnTo>
                <a:lnTo>
                  <a:pt x="170" y="47"/>
                </a:lnTo>
                <a:lnTo>
                  <a:pt x="139" y="12"/>
                </a:lnTo>
                <a:lnTo>
                  <a:pt x="90" y="23"/>
                </a:lnTo>
                <a:lnTo>
                  <a:pt x="48" y="0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Freeform 94"/>
          <p:cNvSpPr>
            <a:spLocks/>
          </p:cNvSpPr>
          <p:nvPr/>
        </p:nvSpPr>
        <p:spPr bwMode="auto">
          <a:xfrm>
            <a:off x="7002463" y="1927225"/>
            <a:ext cx="163512" cy="96838"/>
          </a:xfrm>
          <a:custGeom>
            <a:avLst/>
            <a:gdLst>
              <a:gd name="T0" fmla="*/ 45 w 103"/>
              <a:gd name="T1" fmla="*/ 0 h 61"/>
              <a:gd name="T2" fmla="*/ 0 w 103"/>
              <a:gd name="T3" fmla="*/ 0 h 61"/>
              <a:gd name="T4" fmla="*/ 10 w 103"/>
              <a:gd name="T5" fmla="*/ 25 h 61"/>
              <a:gd name="T6" fmla="*/ 82 w 103"/>
              <a:gd name="T7" fmla="*/ 60 h 61"/>
              <a:gd name="T8" fmla="*/ 102 w 103"/>
              <a:gd name="T9" fmla="*/ 21 h 61"/>
              <a:gd name="T10" fmla="*/ 86 w 103"/>
              <a:gd name="T11" fmla="*/ 3 h 61"/>
              <a:gd name="T12" fmla="*/ 45 w 103"/>
              <a:gd name="T13" fmla="*/ 0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"/>
              <a:gd name="T22" fmla="*/ 0 h 61"/>
              <a:gd name="T23" fmla="*/ 103 w 103"/>
              <a:gd name="T24" fmla="*/ 61 h 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" h="61">
                <a:moveTo>
                  <a:pt x="45" y="0"/>
                </a:moveTo>
                <a:lnTo>
                  <a:pt x="0" y="0"/>
                </a:lnTo>
                <a:lnTo>
                  <a:pt x="10" y="25"/>
                </a:lnTo>
                <a:lnTo>
                  <a:pt x="82" y="60"/>
                </a:lnTo>
                <a:lnTo>
                  <a:pt x="102" y="21"/>
                </a:lnTo>
                <a:lnTo>
                  <a:pt x="86" y="3"/>
                </a:lnTo>
                <a:lnTo>
                  <a:pt x="45" y="0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Freeform 95"/>
          <p:cNvSpPr>
            <a:spLocks/>
          </p:cNvSpPr>
          <p:nvPr/>
        </p:nvSpPr>
        <p:spPr bwMode="auto">
          <a:xfrm>
            <a:off x="7226300" y="2084388"/>
            <a:ext cx="130175" cy="185737"/>
          </a:xfrm>
          <a:custGeom>
            <a:avLst/>
            <a:gdLst>
              <a:gd name="T0" fmla="*/ 53 w 82"/>
              <a:gd name="T1" fmla="*/ 28 h 117"/>
              <a:gd name="T2" fmla="*/ 0 w 82"/>
              <a:gd name="T3" fmla="*/ 0 h 117"/>
              <a:gd name="T4" fmla="*/ 40 w 82"/>
              <a:gd name="T5" fmla="*/ 90 h 117"/>
              <a:gd name="T6" fmla="*/ 75 w 82"/>
              <a:gd name="T7" fmla="*/ 116 h 117"/>
              <a:gd name="T8" fmla="*/ 81 w 82"/>
              <a:gd name="T9" fmla="*/ 49 h 117"/>
              <a:gd name="T10" fmla="*/ 53 w 82"/>
              <a:gd name="T11" fmla="*/ 28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"/>
              <a:gd name="T19" fmla="*/ 0 h 117"/>
              <a:gd name="T20" fmla="*/ 82 w 82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" h="117">
                <a:moveTo>
                  <a:pt x="53" y="28"/>
                </a:moveTo>
                <a:lnTo>
                  <a:pt x="0" y="0"/>
                </a:lnTo>
                <a:lnTo>
                  <a:pt x="40" y="90"/>
                </a:lnTo>
                <a:lnTo>
                  <a:pt x="75" y="116"/>
                </a:lnTo>
                <a:lnTo>
                  <a:pt x="81" y="49"/>
                </a:lnTo>
                <a:lnTo>
                  <a:pt x="53" y="28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Freeform 96"/>
          <p:cNvSpPr>
            <a:spLocks/>
          </p:cNvSpPr>
          <p:nvPr/>
        </p:nvSpPr>
        <p:spPr bwMode="auto">
          <a:xfrm>
            <a:off x="6496050" y="3106738"/>
            <a:ext cx="123825" cy="66675"/>
          </a:xfrm>
          <a:custGeom>
            <a:avLst/>
            <a:gdLst>
              <a:gd name="T0" fmla="*/ 31 w 78"/>
              <a:gd name="T1" fmla="*/ 0 h 42"/>
              <a:gd name="T2" fmla="*/ 0 w 78"/>
              <a:gd name="T3" fmla="*/ 5 h 42"/>
              <a:gd name="T4" fmla="*/ 19 w 78"/>
              <a:gd name="T5" fmla="*/ 41 h 42"/>
              <a:gd name="T6" fmla="*/ 71 w 78"/>
              <a:gd name="T7" fmla="*/ 38 h 42"/>
              <a:gd name="T8" fmla="*/ 77 w 78"/>
              <a:gd name="T9" fmla="*/ 8 h 42"/>
              <a:gd name="T10" fmla="*/ 31 w 78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"/>
              <a:gd name="T19" fmla="*/ 0 h 42"/>
              <a:gd name="T20" fmla="*/ 78 w 78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" h="42">
                <a:moveTo>
                  <a:pt x="31" y="0"/>
                </a:moveTo>
                <a:lnTo>
                  <a:pt x="0" y="5"/>
                </a:lnTo>
                <a:lnTo>
                  <a:pt x="19" y="41"/>
                </a:lnTo>
                <a:lnTo>
                  <a:pt x="71" y="38"/>
                </a:lnTo>
                <a:lnTo>
                  <a:pt x="77" y="8"/>
                </a:lnTo>
                <a:lnTo>
                  <a:pt x="31" y="0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Freeform 97"/>
          <p:cNvSpPr>
            <a:spLocks/>
          </p:cNvSpPr>
          <p:nvPr/>
        </p:nvSpPr>
        <p:spPr bwMode="auto">
          <a:xfrm>
            <a:off x="6678613" y="3151188"/>
            <a:ext cx="758825" cy="427037"/>
          </a:xfrm>
          <a:custGeom>
            <a:avLst/>
            <a:gdLst>
              <a:gd name="T0" fmla="*/ 33 w 478"/>
              <a:gd name="T1" fmla="*/ 0 h 269"/>
              <a:gd name="T2" fmla="*/ 0 w 478"/>
              <a:gd name="T3" fmla="*/ 29 h 269"/>
              <a:gd name="T4" fmla="*/ 65 w 478"/>
              <a:gd name="T5" fmla="*/ 77 h 269"/>
              <a:gd name="T6" fmla="*/ 98 w 478"/>
              <a:gd name="T7" fmla="*/ 46 h 269"/>
              <a:gd name="T8" fmla="*/ 115 w 478"/>
              <a:gd name="T9" fmla="*/ 103 h 269"/>
              <a:gd name="T10" fmla="*/ 211 w 478"/>
              <a:gd name="T11" fmla="*/ 149 h 269"/>
              <a:gd name="T12" fmla="*/ 276 w 478"/>
              <a:gd name="T13" fmla="*/ 196 h 269"/>
              <a:gd name="T14" fmla="*/ 308 w 478"/>
              <a:gd name="T15" fmla="*/ 176 h 269"/>
              <a:gd name="T16" fmla="*/ 325 w 478"/>
              <a:gd name="T17" fmla="*/ 213 h 269"/>
              <a:gd name="T18" fmla="*/ 397 w 478"/>
              <a:gd name="T19" fmla="*/ 268 h 269"/>
              <a:gd name="T20" fmla="*/ 477 w 478"/>
              <a:gd name="T21" fmla="*/ 260 h 269"/>
              <a:gd name="T22" fmla="*/ 397 w 478"/>
              <a:gd name="T23" fmla="*/ 246 h 269"/>
              <a:gd name="T24" fmla="*/ 405 w 478"/>
              <a:gd name="T25" fmla="*/ 196 h 269"/>
              <a:gd name="T26" fmla="*/ 357 w 478"/>
              <a:gd name="T27" fmla="*/ 157 h 269"/>
              <a:gd name="T28" fmla="*/ 313 w 478"/>
              <a:gd name="T29" fmla="*/ 162 h 269"/>
              <a:gd name="T30" fmla="*/ 319 w 478"/>
              <a:gd name="T31" fmla="*/ 134 h 269"/>
              <a:gd name="T32" fmla="*/ 221 w 478"/>
              <a:gd name="T33" fmla="*/ 98 h 269"/>
              <a:gd name="T34" fmla="*/ 217 w 478"/>
              <a:gd name="T35" fmla="*/ 46 h 269"/>
              <a:gd name="T36" fmla="*/ 146 w 478"/>
              <a:gd name="T37" fmla="*/ 84 h 269"/>
              <a:gd name="T38" fmla="*/ 162 w 478"/>
              <a:gd name="T39" fmla="*/ 29 h 269"/>
              <a:gd name="T40" fmla="*/ 74 w 478"/>
              <a:gd name="T41" fmla="*/ 5 h 269"/>
              <a:gd name="T42" fmla="*/ 33 w 478"/>
              <a:gd name="T43" fmla="*/ 0 h 2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8"/>
              <a:gd name="T67" fmla="*/ 0 h 269"/>
              <a:gd name="T68" fmla="*/ 478 w 478"/>
              <a:gd name="T69" fmla="*/ 269 h 2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8" h="269">
                <a:moveTo>
                  <a:pt x="33" y="0"/>
                </a:moveTo>
                <a:lnTo>
                  <a:pt x="0" y="29"/>
                </a:lnTo>
                <a:lnTo>
                  <a:pt x="65" y="77"/>
                </a:lnTo>
                <a:lnTo>
                  <a:pt x="98" y="46"/>
                </a:lnTo>
                <a:lnTo>
                  <a:pt x="115" y="103"/>
                </a:lnTo>
                <a:lnTo>
                  <a:pt x="211" y="149"/>
                </a:lnTo>
                <a:lnTo>
                  <a:pt x="276" y="196"/>
                </a:lnTo>
                <a:lnTo>
                  <a:pt x="308" y="176"/>
                </a:lnTo>
                <a:lnTo>
                  <a:pt x="325" y="213"/>
                </a:lnTo>
                <a:lnTo>
                  <a:pt x="397" y="268"/>
                </a:lnTo>
                <a:lnTo>
                  <a:pt x="477" y="260"/>
                </a:lnTo>
                <a:lnTo>
                  <a:pt x="397" y="246"/>
                </a:lnTo>
                <a:lnTo>
                  <a:pt x="405" y="196"/>
                </a:lnTo>
                <a:lnTo>
                  <a:pt x="357" y="157"/>
                </a:lnTo>
                <a:lnTo>
                  <a:pt x="313" y="162"/>
                </a:lnTo>
                <a:lnTo>
                  <a:pt x="319" y="134"/>
                </a:lnTo>
                <a:lnTo>
                  <a:pt x="221" y="98"/>
                </a:lnTo>
                <a:lnTo>
                  <a:pt x="217" y="46"/>
                </a:lnTo>
                <a:lnTo>
                  <a:pt x="146" y="84"/>
                </a:lnTo>
                <a:lnTo>
                  <a:pt x="162" y="29"/>
                </a:lnTo>
                <a:lnTo>
                  <a:pt x="74" y="5"/>
                </a:lnTo>
                <a:lnTo>
                  <a:pt x="33" y="0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Freeform 98"/>
          <p:cNvSpPr>
            <a:spLocks/>
          </p:cNvSpPr>
          <p:nvPr/>
        </p:nvSpPr>
        <p:spPr bwMode="auto">
          <a:xfrm>
            <a:off x="7504113" y="3678238"/>
            <a:ext cx="149225" cy="82550"/>
          </a:xfrm>
          <a:custGeom>
            <a:avLst/>
            <a:gdLst>
              <a:gd name="T0" fmla="*/ 38 w 94"/>
              <a:gd name="T1" fmla="*/ 0 h 52"/>
              <a:gd name="T2" fmla="*/ 0 w 94"/>
              <a:gd name="T3" fmla="*/ 8 h 52"/>
              <a:gd name="T4" fmla="*/ 61 w 94"/>
              <a:gd name="T5" fmla="*/ 51 h 52"/>
              <a:gd name="T6" fmla="*/ 93 w 94"/>
              <a:gd name="T7" fmla="*/ 51 h 52"/>
              <a:gd name="T8" fmla="*/ 71 w 94"/>
              <a:gd name="T9" fmla="*/ 13 h 52"/>
              <a:gd name="T10" fmla="*/ 38 w 94"/>
              <a:gd name="T11" fmla="*/ 0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"/>
              <a:gd name="T19" fmla="*/ 0 h 52"/>
              <a:gd name="T20" fmla="*/ 94 w 94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" h="52">
                <a:moveTo>
                  <a:pt x="38" y="0"/>
                </a:moveTo>
                <a:lnTo>
                  <a:pt x="0" y="8"/>
                </a:lnTo>
                <a:lnTo>
                  <a:pt x="61" y="51"/>
                </a:lnTo>
                <a:lnTo>
                  <a:pt x="93" y="51"/>
                </a:lnTo>
                <a:lnTo>
                  <a:pt x="71" y="13"/>
                </a:lnTo>
                <a:lnTo>
                  <a:pt x="38" y="0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Freeform 99"/>
          <p:cNvSpPr>
            <a:spLocks/>
          </p:cNvSpPr>
          <p:nvPr/>
        </p:nvSpPr>
        <p:spPr bwMode="auto">
          <a:xfrm>
            <a:off x="7816850" y="3881438"/>
            <a:ext cx="152400" cy="104775"/>
          </a:xfrm>
          <a:custGeom>
            <a:avLst/>
            <a:gdLst>
              <a:gd name="T0" fmla="*/ 0 w 96"/>
              <a:gd name="T1" fmla="*/ 0 h 66"/>
              <a:gd name="T2" fmla="*/ 0 w 96"/>
              <a:gd name="T3" fmla="*/ 39 h 66"/>
              <a:gd name="T4" fmla="*/ 95 w 96"/>
              <a:gd name="T5" fmla="*/ 65 h 66"/>
              <a:gd name="T6" fmla="*/ 0 w 96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6"/>
              <a:gd name="T14" fmla="*/ 96 w 96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6">
                <a:moveTo>
                  <a:pt x="0" y="0"/>
                </a:moveTo>
                <a:lnTo>
                  <a:pt x="0" y="39"/>
                </a:lnTo>
                <a:lnTo>
                  <a:pt x="95" y="65"/>
                </a:lnTo>
                <a:lnTo>
                  <a:pt x="0" y="0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Freeform 100"/>
          <p:cNvSpPr>
            <a:spLocks/>
          </p:cNvSpPr>
          <p:nvPr/>
        </p:nvSpPr>
        <p:spPr bwMode="auto">
          <a:xfrm>
            <a:off x="6100763" y="3251200"/>
            <a:ext cx="2200275" cy="2160588"/>
          </a:xfrm>
          <a:custGeom>
            <a:avLst/>
            <a:gdLst>
              <a:gd name="T0" fmla="*/ 303 w 1386"/>
              <a:gd name="T1" fmla="*/ 64 h 1361"/>
              <a:gd name="T2" fmla="*/ 768 w 1386"/>
              <a:gd name="T3" fmla="*/ 474 h 1361"/>
              <a:gd name="T4" fmla="*/ 1100 w 1386"/>
              <a:gd name="T5" fmla="*/ 709 h 1361"/>
              <a:gd name="T6" fmla="*/ 1301 w 1386"/>
              <a:gd name="T7" fmla="*/ 799 h 1361"/>
              <a:gd name="T8" fmla="*/ 1385 w 1386"/>
              <a:gd name="T9" fmla="*/ 829 h 1361"/>
              <a:gd name="T10" fmla="*/ 1376 w 1386"/>
              <a:gd name="T11" fmla="*/ 910 h 1361"/>
              <a:gd name="T12" fmla="*/ 1281 w 1386"/>
              <a:gd name="T13" fmla="*/ 1004 h 1361"/>
              <a:gd name="T14" fmla="*/ 1152 w 1386"/>
              <a:gd name="T15" fmla="*/ 1119 h 1361"/>
              <a:gd name="T16" fmla="*/ 1039 w 1386"/>
              <a:gd name="T17" fmla="*/ 1300 h 1361"/>
              <a:gd name="T18" fmla="*/ 1001 w 1386"/>
              <a:gd name="T19" fmla="*/ 1360 h 1361"/>
              <a:gd name="T20" fmla="*/ 905 w 1386"/>
              <a:gd name="T21" fmla="*/ 1260 h 1361"/>
              <a:gd name="T22" fmla="*/ 668 w 1386"/>
              <a:gd name="T23" fmla="*/ 837 h 1361"/>
              <a:gd name="T24" fmla="*/ 372 w 1386"/>
              <a:gd name="T25" fmla="*/ 469 h 1361"/>
              <a:gd name="T26" fmla="*/ 31 w 1386"/>
              <a:gd name="T27" fmla="*/ 167 h 1361"/>
              <a:gd name="T28" fmla="*/ 46 w 1386"/>
              <a:gd name="T29" fmla="*/ 64 h 1361"/>
              <a:gd name="T30" fmla="*/ 66 w 1386"/>
              <a:gd name="T31" fmla="*/ 107 h 1361"/>
              <a:gd name="T32" fmla="*/ 96 w 1386"/>
              <a:gd name="T33" fmla="*/ 140 h 1361"/>
              <a:gd name="T34" fmla="*/ 124 w 1386"/>
              <a:gd name="T35" fmla="*/ 171 h 1361"/>
              <a:gd name="T36" fmla="*/ 163 w 1386"/>
              <a:gd name="T37" fmla="*/ 200 h 1361"/>
              <a:gd name="T38" fmla="*/ 195 w 1386"/>
              <a:gd name="T39" fmla="*/ 235 h 1361"/>
              <a:gd name="T40" fmla="*/ 233 w 1386"/>
              <a:gd name="T41" fmla="*/ 269 h 1361"/>
              <a:gd name="T42" fmla="*/ 268 w 1386"/>
              <a:gd name="T43" fmla="*/ 309 h 1361"/>
              <a:gd name="T44" fmla="*/ 308 w 1386"/>
              <a:gd name="T45" fmla="*/ 338 h 1361"/>
              <a:gd name="T46" fmla="*/ 347 w 1386"/>
              <a:gd name="T47" fmla="*/ 393 h 1361"/>
              <a:gd name="T48" fmla="*/ 456 w 1386"/>
              <a:gd name="T49" fmla="*/ 527 h 1361"/>
              <a:gd name="T50" fmla="*/ 738 w 1386"/>
              <a:gd name="T51" fmla="*/ 862 h 1361"/>
              <a:gd name="T52" fmla="*/ 841 w 1386"/>
              <a:gd name="T53" fmla="*/ 914 h 1361"/>
              <a:gd name="T54" fmla="*/ 763 w 1386"/>
              <a:gd name="T55" fmla="*/ 696 h 1361"/>
              <a:gd name="T56" fmla="*/ 505 w 1386"/>
              <a:gd name="T57" fmla="*/ 436 h 1361"/>
              <a:gd name="T58" fmla="*/ 658 w 1386"/>
              <a:gd name="T59" fmla="*/ 534 h 1361"/>
              <a:gd name="T60" fmla="*/ 697 w 1386"/>
              <a:gd name="T61" fmla="*/ 543 h 1361"/>
              <a:gd name="T62" fmla="*/ 758 w 1386"/>
              <a:gd name="T63" fmla="*/ 547 h 1361"/>
              <a:gd name="T64" fmla="*/ 811 w 1386"/>
              <a:gd name="T65" fmla="*/ 534 h 1361"/>
              <a:gd name="T66" fmla="*/ 772 w 1386"/>
              <a:gd name="T67" fmla="*/ 499 h 1361"/>
              <a:gd name="T68" fmla="*/ 729 w 1386"/>
              <a:gd name="T69" fmla="*/ 469 h 1361"/>
              <a:gd name="T70" fmla="*/ 694 w 1386"/>
              <a:gd name="T71" fmla="*/ 431 h 1361"/>
              <a:gd name="T72" fmla="*/ 461 w 1386"/>
              <a:gd name="T73" fmla="*/ 239 h 1361"/>
              <a:gd name="T74" fmla="*/ 427 w 1386"/>
              <a:gd name="T75" fmla="*/ 205 h 1361"/>
              <a:gd name="T76" fmla="*/ 387 w 1386"/>
              <a:gd name="T77" fmla="*/ 167 h 1361"/>
              <a:gd name="T78" fmla="*/ 347 w 1386"/>
              <a:gd name="T79" fmla="*/ 127 h 1361"/>
              <a:gd name="T80" fmla="*/ 303 w 1386"/>
              <a:gd name="T81" fmla="*/ 89 h 1361"/>
              <a:gd name="T82" fmla="*/ 268 w 1386"/>
              <a:gd name="T83" fmla="*/ 60 h 1361"/>
              <a:gd name="T84" fmla="*/ 195 w 1386"/>
              <a:gd name="T85" fmla="*/ 8 h 13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6"/>
              <a:gd name="T130" fmla="*/ 0 h 1361"/>
              <a:gd name="T131" fmla="*/ 1386 w 1386"/>
              <a:gd name="T132" fmla="*/ 1361 h 13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6" h="1361">
                <a:moveTo>
                  <a:pt x="248" y="0"/>
                </a:moveTo>
                <a:lnTo>
                  <a:pt x="303" y="64"/>
                </a:lnTo>
                <a:lnTo>
                  <a:pt x="555" y="299"/>
                </a:lnTo>
                <a:lnTo>
                  <a:pt x="768" y="474"/>
                </a:lnTo>
                <a:lnTo>
                  <a:pt x="945" y="607"/>
                </a:lnTo>
                <a:lnTo>
                  <a:pt x="1100" y="709"/>
                </a:lnTo>
                <a:lnTo>
                  <a:pt x="1203" y="766"/>
                </a:lnTo>
                <a:lnTo>
                  <a:pt x="1301" y="799"/>
                </a:lnTo>
                <a:lnTo>
                  <a:pt x="1367" y="812"/>
                </a:lnTo>
                <a:lnTo>
                  <a:pt x="1385" y="829"/>
                </a:lnTo>
                <a:lnTo>
                  <a:pt x="1385" y="859"/>
                </a:lnTo>
                <a:lnTo>
                  <a:pt x="1376" y="910"/>
                </a:lnTo>
                <a:lnTo>
                  <a:pt x="1346" y="962"/>
                </a:lnTo>
                <a:lnTo>
                  <a:pt x="1281" y="1004"/>
                </a:lnTo>
                <a:lnTo>
                  <a:pt x="1213" y="1055"/>
                </a:lnTo>
                <a:lnTo>
                  <a:pt x="1152" y="1119"/>
                </a:lnTo>
                <a:lnTo>
                  <a:pt x="1083" y="1214"/>
                </a:lnTo>
                <a:lnTo>
                  <a:pt x="1039" y="1300"/>
                </a:lnTo>
                <a:lnTo>
                  <a:pt x="1024" y="1360"/>
                </a:lnTo>
                <a:lnTo>
                  <a:pt x="1001" y="1360"/>
                </a:lnTo>
                <a:lnTo>
                  <a:pt x="955" y="1325"/>
                </a:lnTo>
                <a:lnTo>
                  <a:pt x="905" y="1260"/>
                </a:lnTo>
                <a:lnTo>
                  <a:pt x="831" y="1129"/>
                </a:lnTo>
                <a:lnTo>
                  <a:pt x="668" y="837"/>
                </a:lnTo>
                <a:lnTo>
                  <a:pt x="541" y="671"/>
                </a:lnTo>
                <a:lnTo>
                  <a:pt x="372" y="469"/>
                </a:lnTo>
                <a:lnTo>
                  <a:pt x="187" y="291"/>
                </a:lnTo>
                <a:lnTo>
                  <a:pt x="31" y="167"/>
                </a:lnTo>
                <a:lnTo>
                  <a:pt x="0" y="192"/>
                </a:lnTo>
                <a:lnTo>
                  <a:pt x="46" y="64"/>
                </a:lnTo>
                <a:lnTo>
                  <a:pt x="46" y="149"/>
                </a:lnTo>
                <a:lnTo>
                  <a:pt x="66" y="107"/>
                </a:lnTo>
                <a:lnTo>
                  <a:pt x="70" y="171"/>
                </a:lnTo>
                <a:lnTo>
                  <a:pt x="96" y="140"/>
                </a:lnTo>
                <a:lnTo>
                  <a:pt x="100" y="196"/>
                </a:lnTo>
                <a:lnTo>
                  <a:pt x="124" y="171"/>
                </a:lnTo>
                <a:lnTo>
                  <a:pt x="134" y="222"/>
                </a:lnTo>
                <a:lnTo>
                  <a:pt x="163" y="200"/>
                </a:lnTo>
                <a:lnTo>
                  <a:pt x="169" y="252"/>
                </a:lnTo>
                <a:lnTo>
                  <a:pt x="195" y="235"/>
                </a:lnTo>
                <a:lnTo>
                  <a:pt x="203" y="273"/>
                </a:lnTo>
                <a:lnTo>
                  <a:pt x="233" y="269"/>
                </a:lnTo>
                <a:lnTo>
                  <a:pt x="243" y="317"/>
                </a:lnTo>
                <a:lnTo>
                  <a:pt x="268" y="309"/>
                </a:lnTo>
                <a:lnTo>
                  <a:pt x="277" y="354"/>
                </a:lnTo>
                <a:lnTo>
                  <a:pt x="308" y="338"/>
                </a:lnTo>
                <a:lnTo>
                  <a:pt x="324" y="384"/>
                </a:lnTo>
                <a:lnTo>
                  <a:pt x="347" y="393"/>
                </a:lnTo>
                <a:lnTo>
                  <a:pt x="357" y="428"/>
                </a:lnTo>
                <a:lnTo>
                  <a:pt x="456" y="527"/>
                </a:lnTo>
                <a:lnTo>
                  <a:pt x="628" y="731"/>
                </a:lnTo>
                <a:lnTo>
                  <a:pt x="738" y="862"/>
                </a:lnTo>
                <a:lnTo>
                  <a:pt x="895" y="1098"/>
                </a:lnTo>
                <a:lnTo>
                  <a:pt x="841" y="914"/>
                </a:lnTo>
                <a:lnTo>
                  <a:pt x="804" y="761"/>
                </a:lnTo>
                <a:lnTo>
                  <a:pt x="763" y="696"/>
                </a:lnTo>
                <a:lnTo>
                  <a:pt x="708" y="645"/>
                </a:lnTo>
                <a:lnTo>
                  <a:pt x="505" y="436"/>
                </a:lnTo>
                <a:lnTo>
                  <a:pt x="624" y="543"/>
                </a:lnTo>
                <a:lnTo>
                  <a:pt x="658" y="534"/>
                </a:lnTo>
                <a:lnTo>
                  <a:pt x="649" y="564"/>
                </a:lnTo>
                <a:lnTo>
                  <a:pt x="697" y="543"/>
                </a:lnTo>
                <a:lnTo>
                  <a:pt x="689" y="585"/>
                </a:lnTo>
                <a:lnTo>
                  <a:pt x="758" y="547"/>
                </a:lnTo>
                <a:lnTo>
                  <a:pt x="732" y="620"/>
                </a:lnTo>
                <a:lnTo>
                  <a:pt x="811" y="534"/>
                </a:lnTo>
                <a:lnTo>
                  <a:pt x="782" y="529"/>
                </a:lnTo>
                <a:lnTo>
                  <a:pt x="772" y="499"/>
                </a:lnTo>
                <a:lnTo>
                  <a:pt x="729" y="509"/>
                </a:lnTo>
                <a:lnTo>
                  <a:pt x="729" y="469"/>
                </a:lnTo>
                <a:lnTo>
                  <a:pt x="704" y="466"/>
                </a:lnTo>
                <a:lnTo>
                  <a:pt x="694" y="431"/>
                </a:lnTo>
                <a:lnTo>
                  <a:pt x="544" y="317"/>
                </a:lnTo>
                <a:lnTo>
                  <a:pt x="461" y="239"/>
                </a:lnTo>
                <a:lnTo>
                  <a:pt x="422" y="235"/>
                </a:lnTo>
                <a:lnTo>
                  <a:pt x="427" y="205"/>
                </a:lnTo>
                <a:lnTo>
                  <a:pt x="376" y="200"/>
                </a:lnTo>
                <a:lnTo>
                  <a:pt x="387" y="167"/>
                </a:lnTo>
                <a:lnTo>
                  <a:pt x="338" y="167"/>
                </a:lnTo>
                <a:lnTo>
                  <a:pt x="347" y="127"/>
                </a:lnTo>
                <a:lnTo>
                  <a:pt x="313" y="136"/>
                </a:lnTo>
                <a:lnTo>
                  <a:pt x="303" y="89"/>
                </a:lnTo>
                <a:lnTo>
                  <a:pt x="268" y="107"/>
                </a:lnTo>
                <a:lnTo>
                  <a:pt x="268" y="60"/>
                </a:lnTo>
                <a:lnTo>
                  <a:pt x="218" y="87"/>
                </a:lnTo>
                <a:lnTo>
                  <a:pt x="195" y="8"/>
                </a:lnTo>
                <a:lnTo>
                  <a:pt x="248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Freeform 101"/>
          <p:cNvSpPr>
            <a:spLocks/>
          </p:cNvSpPr>
          <p:nvPr/>
        </p:nvSpPr>
        <p:spPr bwMode="auto">
          <a:xfrm>
            <a:off x="6630988" y="3332163"/>
            <a:ext cx="1465262" cy="1076325"/>
          </a:xfrm>
          <a:custGeom>
            <a:avLst/>
            <a:gdLst>
              <a:gd name="T0" fmla="*/ 0 w 923"/>
              <a:gd name="T1" fmla="*/ 0 h 678"/>
              <a:gd name="T2" fmla="*/ 276 w 923"/>
              <a:gd name="T3" fmla="*/ 251 h 678"/>
              <a:gd name="T4" fmla="*/ 485 w 923"/>
              <a:gd name="T5" fmla="*/ 405 h 678"/>
              <a:gd name="T6" fmla="*/ 678 w 923"/>
              <a:gd name="T7" fmla="*/ 544 h 678"/>
              <a:gd name="T8" fmla="*/ 801 w 923"/>
              <a:gd name="T9" fmla="*/ 621 h 678"/>
              <a:gd name="T10" fmla="*/ 922 w 923"/>
              <a:gd name="T11" fmla="*/ 677 h 678"/>
              <a:gd name="T12" fmla="*/ 776 w 923"/>
              <a:gd name="T13" fmla="*/ 621 h 678"/>
              <a:gd name="T14" fmla="*/ 592 w 923"/>
              <a:gd name="T15" fmla="*/ 499 h 678"/>
              <a:gd name="T16" fmla="*/ 381 w 923"/>
              <a:gd name="T17" fmla="*/ 341 h 678"/>
              <a:gd name="T18" fmla="*/ 270 w 923"/>
              <a:gd name="T19" fmla="*/ 261 h 678"/>
              <a:gd name="T20" fmla="*/ 149 w 923"/>
              <a:gd name="T21" fmla="*/ 145 h 678"/>
              <a:gd name="T22" fmla="*/ 0 w 923"/>
              <a:gd name="T23" fmla="*/ 0 h 6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3"/>
              <a:gd name="T37" fmla="*/ 0 h 678"/>
              <a:gd name="T38" fmla="*/ 923 w 923"/>
              <a:gd name="T39" fmla="*/ 678 h 6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3" h="678">
                <a:moveTo>
                  <a:pt x="0" y="0"/>
                </a:moveTo>
                <a:lnTo>
                  <a:pt x="276" y="251"/>
                </a:lnTo>
                <a:lnTo>
                  <a:pt x="485" y="405"/>
                </a:lnTo>
                <a:lnTo>
                  <a:pt x="678" y="544"/>
                </a:lnTo>
                <a:lnTo>
                  <a:pt x="801" y="621"/>
                </a:lnTo>
                <a:lnTo>
                  <a:pt x="922" y="677"/>
                </a:lnTo>
                <a:lnTo>
                  <a:pt x="776" y="621"/>
                </a:lnTo>
                <a:lnTo>
                  <a:pt x="592" y="499"/>
                </a:lnTo>
                <a:lnTo>
                  <a:pt x="381" y="341"/>
                </a:lnTo>
                <a:lnTo>
                  <a:pt x="270" y="261"/>
                </a:lnTo>
                <a:lnTo>
                  <a:pt x="149" y="145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7" name="Freeform 102"/>
          <p:cNvSpPr>
            <a:spLocks/>
          </p:cNvSpPr>
          <p:nvPr/>
        </p:nvSpPr>
        <p:spPr bwMode="auto">
          <a:xfrm>
            <a:off x="5740400" y="3201988"/>
            <a:ext cx="352425" cy="490537"/>
          </a:xfrm>
          <a:custGeom>
            <a:avLst/>
            <a:gdLst>
              <a:gd name="T0" fmla="*/ 72 w 222"/>
              <a:gd name="T1" fmla="*/ 22 h 309"/>
              <a:gd name="T2" fmla="*/ 58 w 222"/>
              <a:gd name="T3" fmla="*/ 0 h 309"/>
              <a:gd name="T4" fmla="*/ 23 w 222"/>
              <a:gd name="T5" fmla="*/ 25 h 309"/>
              <a:gd name="T6" fmla="*/ 53 w 222"/>
              <a:gd name="T7" fmla="*/ 43 h 309"/>
              <a:gd name="T8" fmla="*/ 23 w 222"/>
              <a:gd name="T9" fmla="*/ 77 h 309"/>
              <a:gd name="T10" fmla="*/ 67 w 222"/>
              <a:gd name="T11" fmla="*/ 65 h 309"/>
              <a:gd name="T12" fmla="*/ 0 w 222"/>
              <a:gd name="T13" fmla="*/ 127 h 309"/>
              <a:gd name="T14" fmla="*/ 23 w 222"/>
              <a:gd name="T15" fmla="*/ 185 h 309"/>
              <a:gd name="T16" fmla="*/ 42 w 222"/>
              <a:gd name="T17" fmla="*/ 156 h 309"/>
              <a:gd name="T18" fmla="*/ 67 w 222"/>
              <a:gd name="T19" fmla="*/ 199 h 309"/>
              <a:gd name="T20" fmla="*/ 19 w 222"/>
              <a:gd name="T21" fmla="*/ 216 h 309"/>
              <a:gd name="T22" fmla="*/ 47 w 222"/>
              <a:gd name="T23" fmla="*/ 266 h 309"/>
              <a:gd name="T24" fmla="*/ 14 w 222"/>
              <a:gd name="T25" fmla="*/ 266 h 309"/>
              <a:gd name="T26" fmla="*/ 23 w 222"/>
              <a:gd name="T27" fmla="*/ 299 h 309"/>
              <a:gd name="T28" fmla="*/ 67 w 222"/>
              <a:gd name="T29" fmla="*/ 308 h 309"/>
              <a:gd name="T30" fmla="*/ 58 w 222"/>
              <a:gd name="T31" fmla="*/ 279 h 309"/>
              <a:gd name="T32" fmla="*/ 96 w 222"/>
              <a:gd name="T33" fmla="*/ 279 h 309"/>
              <a:gd name="T34" fmla="*/ 96 w 222"/>
              <a:gd name="T35" fmla="*/ 249 h 309"/>
              <a:gd name="T36" fmla="*/ 138 w 222"/>
              <a:gd name="T37" fmla="*/ 249 h 309"/>
              <a:gd name="T38" fmla="*/ 164 w 222"/>
              <a:gd name="T39" fmla="*/ 199 h 309"/>
              <a:gd name="T40" fmla="*/ 129 w 222"/>
              <a:gd name="T41" fmla="*/ 185 h 309"/>
              <a:gd name="T42" fmla="*/ 193 w 222"/>
              <a:gd name="T43" fmla="*/ 148 h 309"/>
              <a:gd name="T44" fmla="*/ 145 w 222"/>
              <a:gd name="T45" fmla="*/ 110 h 309"/>
              <a:gd name="T46" fmla="*/ 198 w 222"/>
              <a:gd name="T47" fmla="*/ 89 h 309"/>
              <a:gd name="T48" fmla="*/ 206 w 222"/>
              <a:gd name="T49" fmla="*/ 123 h 309"/>
              <a:gd name="T50" fmla="*/ 221 w 222"/>
              <a:gd name="T51" fmla="*/ 65 h 309"/>
              <a:gd name="T52" fmla="*/ 164 w 222"/>
              <a:gd name="T53" fmla="*/ 56 h 309"/>
              <a:gd name="T54" fmla="*/ 188 w 222"/>
              <a:gd name="T55" fmla="*/ 25 h 309"/>
              <a:gd name="T56" fmla="*/ 129 w 222"/>
              <a:gd name="T57" fmla="*/ 34 h 309"/>
              <a:gd name="T58" fmla="*/ 117 w 222"/>
              <a:gd name="T59" fmla="*/ 6 h 309"/>
              <a:gd name="T60" fmla="*/ 87 w 222"/>
              <a:gd name="T61" fmla="*/ 25 h 309"/>
              <a:gd name="T62" fmla="*/ 72 w 222"/>
              <a:gd name="T63" fmla="*/ 22 h 3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22"/>
              <a:gd name="T97" fmla="*/ 0 h 309"/>
              <a:gd name="T98" fmla="*/ 222 w 222"/>
              <a:gd name="T99" fmla="*/ 309 h 30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22" h="309">
                <a:moveTo>
                  <a:pt x="72" y="22"/>
                </a:moveTo>
                <a:lnTo>
                  <a:pt x="58" y="0"/>
                </a:lnTo>
                <a:lnTo>
                  <a:pt x="23" y="25"/>
                </a:lnTo>
                <a:lnTo>
                  <a:pt x="53" y="43"/>
                </a:lnTo>
                <a:lnTo>
                  <a:pt x="23" y="77"/>
                </a:lnTo>
                <a:lnTo>
                  <a:pt x="67" y="65"/>
                </a:lnTo>
                <a:lnTo>
                  <a:pt x="0" y="127"/>
                </a:lnTo>
                <a:lnTo>
                  <a:pt x="23" y="185"/>
                </a:lnTo>
                <a:lnTo>
                  <a:pt x="42" y="156"/>
                </a:lnTo>
                <a:lnTo>
                  <a:pt x="67" y="199"/>
                </a:lnTo>
                <a:lnTo>
                  <a:pt x="19" y="216"/>
                </a:lnTo>
                <a:lnTo>
                  <a:pt x="47" y="266"/>
                </a:lnTo>
                <a:lnTo>
                  <a:pt x="14" y="266"/>
                </a:lnTo>
                <a:lnTo>
                  <a:pt x="23" y="299"/>
                </a:lnTo>
                <a:lnTo>
                  <a:pt x="67" y="308"/>
                </a:lnTo>
                <a:lnTo>
                  <a:pt x="58" y="279"/>
                </a:lnTo>
                <a:lnTo>
                  <a:pt x="96" y="279"/>
                </a:lnTo>
                <a:lnTo>
                  <a:pt x="96" y="249"/>
                </a:lnTo>
                <a:lnTo>
                  <a:pt x="138" y="249"/>
                </a:lnTo>
                <a:lnTo>
                  <a:pt x="164" y="199"/>
                </a:lnTo>
                <a:lnTo>
                  <a:pt x="129" y="185"/>
                </a:lnTo>
                <a:lnTo>
                  <a:pt x="193" y="148"/>
                </a:lnTo>
                <a:lnTo>
                  <a:pt x="145" y="110"/>
                </a:lnTo>
                <a:lnTo>
                  <a:pt x="198" y="89"/>
                </a:lnTo>
                <a:lnTo>
                  <a:pt x="206" y="123"/>
                </a:lnTo>
                <a:lnTo>
                  <a:pt x="221" y="65"/>
                </a:lnTo>
                <a:lnTo>
                  <a:pt x="164" y="56"/>
                </a:lnTo>
                <a:lnTo>
                  <a:pt x="188" y="25"/>
                </a:lnTo>
                <a:lnTo>
                  <a:pt x="129" y="34"/>
                </a:lnTo>
                <a:lnTo>
                  <a:pt x="117" y="6"/>
                </a:lnTo>
                <a:lnTo>
                  <a:pt x="87" y="25"/>
                </a:lnTo>
                <a:lnTo>
                  <a:pt x="72" y="22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" name="Freeform 103"/>
          <p:cNvSpPr>
            <a:spLocks/>
          </p:cNvSpPr>
          <p:nvPr/>
        </p:nvSpPr>
        <p:spPr bwMode="auto">
          <a:xfrm>
            <a:off x="5360988" y="3116263"/>
            <a:ext cx="1071562" cy="400050"/>
          </a:xfrm>
          <a:custGeom>
            <a:avLst/>
            <a:gdLst>
              <a:gd name="T0" fmla="*/ 674 w 675"/>
              <a:gd name="T1" fmla="*/ 251 h 252"/>
              <a:gd name="T2" fmla="*/ 462 w 675"/>
              <a:gd name="T3" fmla="*/ 62 h 252"/>
              <a:gd name="T4" fmla="*/ 365 w 675"/>
              <a:gd name="T5" fmla="*/ 23 h 252"/>
              <a:gd name="T6" fmla="*/ 171 w 675"/>
              <a:gd name="T7" fmla="*/ 11 h 252"/>
              <a:gd name="T8" fmla="*/ 0 w 675"/>
              <a:gd name="T9" fmla="*/ 0 h 252"/>
              <a:gd name="T10" fmla="*/ 99 w 675"/>
              <a:gd name="T11" fmla="*/ 16 h 252"/>
              <a:gd name="T12" fmla="*/ 230 w 675"/>
              <a:gd name="T13" fmla="*/ 29 h 252"/>
              <a:gd name="T14" fmla="*/ 403 w 675"/>
              <a:gd name="T15" fmla="*/ 62 h 252"/>
              <a:gd name="T16" fmla="*/ 507 w 675"/>
              <a:gd name="T17" fmla="*/ 119 h 252"/>
              <a:gd name="T18" fmla="*/ 674 w 675"/>
              <a:gd name="T19" fmla="*/ 251 h 2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5"/>
              <a:gd name="T31" fmla="*/ 0 h 252"/>
              <a:gd name="T32" fmla="*/ 675 w 675"/>
              <a:gd name="T33" fmla="*/ 252 h 2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5" h="252">
                <a:moveTo>
                  <a:pt x="674" y="251"/>
                </a:moveTo>
                <a:lnTo>
                  <a:pt x="462" y="62"/>
                </a:lnTo>
                <a:lnTo>
                  <a:pt x="365" y="23"/>
                </a:lnTo>
                <a:lnTo>
                  <a:pt x="171" y="11"/>
                </a:lnTo>
                <a:lnTo>
                  <a:pt x="0" y="0"/>
                </a:lnTo>
                <a:lnTo>
                  <a:pt x="99" y="16"/>
                </a:lnTo>
                <a:lnTo>
                  <a:pt x="230" y="29"/>
                </a:lnTo>
                <a:lnTo>
                  <a:pt x="403" y="62"/>
                </a:lnTo>
                <a:lnTo>
                  <a:pt x="507" y="119"/>
                </a:lnTo>
                <a:lnTo>
                  <a:pt x="674" y="25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" name="Freeform 104"/>
          <p:cNvSpPr>
            <a:spLocks/>
          </p:cNvSpPr>
          <p:nvPr/>
        </p:nvSpPr>
        <p:spPr bwMode="auto">
          <a:xfrm>
            <a:off x="4164013" y="2998788"/>
            <a:ext cx="1436687" cy="495300"/>
          </a:xfrm>
          <a:custGeom>
            <a:avLst/>
            <a:gdLst>
              <a:gd name="T0" fmla="*/ 823 w 905"/>
              <a:gd name="T1" fmla="*/ 311 h 312"/>
              <a:gd name="T2" fmla="*/ 844 w 905"/>
              <a:gd name="T3" fmla="*/ 285 h 312"/>
              <a:gd name="T4" fmla="*/ 807 w 905"/>
              <a:gd name="T5" fmla="*/ 254 h 312"/>
              <a:gd name="T6" fmla="*/ 859 w 905"/>
              <a:gd name="T7" fmla="*/ 209 h 312"/>
              <a:gd name="T8" fmla="*/ 882 w 905"/>
              <a:gd name="T9" fmla="*/ 216 h 312"/>
              <a:gd name="T10" fmla="*/ 904 w 905"/>
              <a:gd name="T11" fmla="*/ 164 h 312"/>
              <a:gd name="T12" fmla="*/ 859 w 905"/>
              <a:gd name="T13" fmla="*/ 126 h 312"/>
              <a:gd name="T14" fmla="*/ 793 w 905"/>
              <a:gd name="T15" fmla="*/ 131 h 312"/>
              <a:gd name="T16" fmla="*/ 724 w 905"/>
              <a:gd name="T17" fmla="*/ 164 h 312"/>
              <a:gd name="T18" fmla="*/ 688 w 905"/>
              <a:gd name="T19" fmla="*/ 107 h 312"/>
              <a:gd name="T20" fmla="*/ 620 w 905"/>
              <a:gd name="T21" fmla="*/ 120 h 312"/>
              <a:gd name="T22" fmla="*/ 516 w 905"/>
              <a:gd name="T23" fmla="*/ 87 h 312"/>
              <a:gd name="T24" fmla="*/ 448 w 905"/>
              <a:gd name="T25" fmla="*/ 25 h 312"/>
              <a:gd name="T26" fmla="*/ 359 w 905"/>
              <a:gd name="T27" fmla="*/ 43 h 312"/>
              <a:gd name="T28" fmla="*/ 314 w 905"/>
              <a:gd name="T29" fmla="*/ 0 h 312"/>
              <a:gd name="T30" fmla="*/ 246 w 905"/>
              <a:gd name="T31" fmla="*/ 25 h 312"/>
              <a:gd name="T32" fmla="*/ 163 w 905"/>
              <a:gd name="T33" fmla="*/ 37 h 312"/>
              <a:gd name="T34" fmla="*/ 156 w 905"/>
              <a:gd name="T35" fmla="*/ 80 h 312"/>
              <a:gd name="T36" fmla="*/ 60 w 905"/>
              <a:gd name="T37" fmla="*/ 63 h 312"/>
              <a:gd name="T38" fmla="*/ 68 w 905"/>
              <a:gd name="T39" fmla="*/ 113 h 312"/>
              <a:gd name="T40" fmla="*/ 0 w 905"/>
              <a:gd name="T41" fmla="*/ 113 h 312"/>
              <a:gd name="T42" fmla="*/ 7 w 905"/>
              <a:gd name="T43" fmla="*/ 158 h 312"/>
              <a:gd name="T44" fmla="*/ 118 w 905"/>
              <a:gd name="T45" fmla="*/ 120 h 312"/>
              <a:gd name="T46" fmla="*/ 179 w 905"/>
              <a:gd name="T47" fmla="*/ 152 h 312"/>
              <a:gd name="T48" fmla="*/ 261 w 905"/>
              <a:gd name="T49" fmla="*/ 94 h 312"/>
              <a:gd name="T50" fmla="*/ 268 w 905"/>
              <a:gd name="T51" fmla="*/ 152 h 312"/>
              <a:gd name="T52" fmla="*/ 359 w 905"/>
              <a:gd name="T53" fmla="*/ 152 h 312"/>
              <a:gd name="T54" fmla="*/ 388 w 905"/>
              <a:gd name="T55" fmla="*/ 120 h 312"/>
              <a:gd name="T56" fmla="*/ 441 w 905"/>
              <a:gd name="T57" fmla="*/ 171 h 312"/>
              <a:gd name="T58" fmla="*/ 537 w 905"/>
              <a:gd name="T59" fmla="*/ 171 h 312"/>
              <a:gd name="T60" fmla="*/ 529 w 905"/>
              <a:gd name="T61" fmla="*/ 197 h 312"/>
              <a:gd name="T62" fmla="*/ 628 w 905"/>
              <a:gd name="T63" fmla="*/ 190 h 312"/>
              <a:gd name="T64" fmla="*/ 665 w 905"/>
              <a:gd name="T65" fmla="*/ 241 h 312"/>
              <a:gd name="T66" fmla="*/ 717 w 905"/>
              <a:gd name="T67" fmla="*/ 197 h 312"/>
              <a:gd name="T68" fmla="*/ 747 w 905"/>
              <a:gd name="T69" fmla="*/ 254 h 312"/>
              <a:gd name="T70" fmla="*/ 724 w 905"/>
              <a:gd name="T71" fmla="*/ 273 h 312"/>
              <a:gd name="T72" fmla="*/ 823 w 905"/>
              <a:gd name="T73" fmla="*/ 311 h 3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05"/>
              <a:gd name="T112" fmla="*/ 0 h 312"/>
              <a:gd name="T113" fmla="*/ 905 w 905"/>
              <a:gd name="T114" fmla="*/ 312 h 3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05" h="312">
                <a:moveTo>
                  <a:pt x="823" y="311"/>
                </a:moveTo>
                <a:lnTo>
                  <a:pt x="844" y="285"/>
                </a:lnTo>
                <a:lnTo>
                  <a:pt x="807" y="254"/>
                </a:lnTo>
                <a:lnTo>
                  <a:pt x="859" y="209"/>
                </a:lnTo>
                <a:lnTo>
                  <a:pt x="882" y="216"/>
                </a:lnTo>
                <a:lnTo>
                  <a:pt x="904" y="164"/>
                </a:lnTo>
                <a:lnTo>
                  <a:pt x="859" y="126"/>
                </a:lnTo>
                <a:lnTo>
                  <a:pt x="793" y="131"/>
                </a:lnTo>
                <a:lnTo>
                  <a:pt x="724" y="164"/>
                </a:lnTo>
                <a:lnTo>
                  <a:pt x="688" y="107"/>
                </a:lnTo>
                <a:lnTo>
                  <a:pt x="620" y="120"/>
                </a:lnTo>
                <a:lnTo>
                  <a:pt x="516" y="87"/>
                </a:lnTo>
                <a:lnTo>
                  <a:pt x="448" y="25"/>
                </a:lnTo>
                <a:lnTo>
                  <a:pt x="359" y="43"/>
                </a:lnTo>
                <a:lnTo>
                  <a:pt x="314" y="0"/>
                </a:lnTo>
                <a:lnTo>
                  <a:pt x="246" y="25"/>
                </a:lnTo>
                <a:lnTo>
                  <a:pt x="163" y="37"/>
                </a:lnTo>
                <a:lnTo>
                  <a:pt x="156" y="80"/>
                </a:lnTo>
                <a:lnTo>
                  <a:pt x="60" y="63"/>
                </a:lnTo>
                <a:lnTo>
                  <a:pt x="68" y="113"/>
                </a:lnTo>
                <a:lnTo>
                  <a:pt x="0" y="113"/>
                </a:lnTo>
                <a:lnTo>
                  <a:pt x="7" y="158"/>
                </a:lnTo>
                <a:lnTo>
                  <a:pt x="118" y="120"/>
                </a:lnTo>
                <a:lnTo>
                  <a:pt x="179" y="152"/>
                </a:lnTo>
                <a:lnTo>
                  <a:pt x="261" y="94"/>
                </a:lnTo>
                <a:lnTo>
                  <a:pt x="268" y="152"/>
                </a:lnTo>
                <a:lnTo>
                  <a:pt x="359" y="152"/>
                </a:lnTo>
                <a:lnTo>
                  <a:pt x="388" y="120"/>
                </a:lnTo>
                <a:lnTo>
                  <a:pt x="441" y="171"/>
                </a:lnTo>
                <a:lnTo>
                  <a:pt x="537" y="171"/>
                </a:lnTo>
                <a:lnTo>
                  <a:pt x="529" y="197"/>
                </a:lnTo>
                <a:lnTo>
                  <a:pt x="628" y="190"/>
                </a:lnTo>
                <a:lnTo>
                  <a:pt x="665" y="241"/>
                </a:lnTo>
                <a:lnTo>
                  <a:pt x="717" y="197"/>
                </a:lnTo>
                <a:lnTo>
                  <a:pt x="747" y="254"/>
                </a:lnTo>
                <a:lnTo>
                  <a:pt x="724" y="273"/>
                </a:lnTo>
                <a:lnTo>
                  <a:pt x="823" y="311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" name="Freeform 105"/>
          <p:cNvSpPr>
            <a:spLocks/>
          </p:cNvSpPr>
          <p:nvPr/>
        </p:nvSpPr>
        <p:spPr bwMode="auto">
          <a:xfrm>
            <a:off x="3611563" y="3128963"/>
            <a:ext cx="517525" cy="312737"/>
          </a:xfrm>
          <a:custGeom>
            <a:avLst/>
            <a:gdLst>
              <a:gd name="T0" fmla="*/ 325 w 326"/>
              <a:gd name="T1" fmla="*/ 82 h 197"/>
              <a:gd name="T2" fmla="*/ 245 w 326"/>
              <a:gd name="T3" fmla="*/ 0 h 197"/>
              <a:gd name="T4" fmla="*/ 171 w 326"/>
              <a:gd name="T5" fmla="*/ 45 h 197"/>
              <a:gd name="T6" fmla="*/ 110 w 326"/>
              <a:gd name="T7" fmla="*/ 50 h 197"/>
              <a:gd name="T8" fmla="*/ 118 w 326"/>
              <a:gd name="T9" fmla="*/ 122 h 197"/>
              <a:gd name="T10" fmla="*/ 44 w 326"/>
              <a:gd name="T11" fmla="*/ 115 h 197"/>
              <a:gd name="T12" fmla="*/ 0 w 326"/>
              <a:gd name="T13" fmla="*/ 196 h 197"/>
              <a:gd name="T14" fmla="*/ 118 w 326"/>
              <a:gd name="T15" fmla="*/ 172 h 197"/>
              <a:gd name="T16" fmla="*/ 140 w 326"/>
              <a:gd name="T17" fmla="*/ 134 h 197"/>
              <a:gd name="T18" fmla="*/ 192 w 326"/>
              <a:gd name="T19" fmla="*/ 147 h 197"/>
              <a:gd name="T20" fmla="*/ 250 w 326"/>
              <a:gd name="T21" fmla="*/ 109 h 197"/>
              <a:gd name="T22" fmla="*/ 250 w 326"/>
              <a:gd name="T23" fmla="*/ 77 h 197"/>
              <a:gd name="T24" fmla="*/ 325 w 326"/>
              <a:gd name="T25" fmla="*/ 82 h 1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6"/>
              <a:gd name="T40" fmla="*/ 0 h 197"/>
              <a:gd name="T41" fmla="*/ 326 w 326"/>
              <a:gd name="T42" fmla="*/ 197 h 1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6" h="197">
                <a:moveTo>
                  <a:pt x="325" y="82"/>
                </a:moveTo>
                <a:lnTo>
                  <a:pt x="245" y="0"/>
                </a:lnTo>
                <a:lnTo>
                  <a:pt x="171" y="45"/>
                </a:lnTo>
                <a:lnTo>
                  <a:pt x="110" y="50"/>
                </a:lnTo>
                <a:lnTo>
                  <a:pt x="118" y="122"/>
                </a:lnTo>
                <a:lnTo>
                  <a:pt x="44" y="115"/>
                </a:lnTo>
                <a:lnTo>
                  <a:pt x="0" y="196"/>
                </a:lnTo>
                <a:lnTo>
                  <a:pt x="118" y="172"/>
                </a:lnTo>
                <a:lnTo>
                  <a:pt x="140" y="134"/>
                </a:lnTo>
                <a:lnTo>
                  <a:pt x="192" y="147"/>
                </a:lnTo>
                <a:lnTo>
                  <a:pt x="250" y="109"/>
                </a:lnTo>
                <a:lnTo>
                  <a:pt x="250" y="77"/>
                </a:lnTo>
                <a:lnTo>
                  <a:pt x="325" y="82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" name="Freeform 106"/>
          <p:cNvSpPr>
            <a:spLocks/>
          </p:cNvSpPr>
          <p:nvPr/>
        </p:nvSpPr>
        <p:spPr bwMode="auto">
          <a:xfrm>
            <a:off x="3503613" y="3048000"/>
            <a:ext cx="434975" cy="530225"/>
          </a:xfrm>
          <a:custGeom>
            <a:avLst/>
            <a:gdLst>
              <a:gd name="T0" fmla="*/ 236 w 274"/>
              <a:gd name="T1" fmla="*/ 22 h 334"/>
              <a:gd name="T2" fmla="*/ 64 w 274"/>
              <a:gd name="T3" fmla="*/ 151 h 334"/>
              <a:gd name="T4" fmla="*/ 24 w 274"/>
              <a:gd name="T5" fmla="*/ 258 h 334"/>
              <a:gd name="T6" fmla="*/ 49 w 274"/>
              <a:gd name="T7" fmla="*/ 302 h 334"/>
              <a:gd name="T8" fmla="*/ 125 w 274"/>
              <a:gd name="T9" fmla="*/ 291 h 334"/>
              <a:gd name="T10" fmla="*/ 273 w 274"/>
              <a:gd name="T11" fmla="*/ 227 h 334"/>
              <a:gd name="T12" fmla="*/ 173 w 274"/>
              <a:gd name="T13" fmla="*/ 291 h 334"/>
              <a:gd name="T14" fmla="*/ 38 w 274"/>
              <a:gd name="T15" fmla="*/ 333 h 334"/>
              <a:gd name="T16" fmla="*/ 0 w 274"/>
              <a:gd name="T17" fmla="*/ 258 h 334"/>
              <a:gd name="T18" fmla="*/ 24 w 274"/>
              <a:gd name="T19" fmla="*/ 174 h 334"/>
              <a:gd name="T20" fmla="*/ 99 w 274"/>
              <a:gd name="T21" fmla="*/ 87 h 334"/>
              <a:gd name="T22" fmla="*/ 211 w 274"/>
              <a:gd name="T23" fmla="*/ 0 h 334"/>
              <a:gd name="T24" fmla="*/ 236 w 274"/>
              <a:gd name="T25" fmla="*/ 22 h 3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4"/>
              <a:gd name="T40" fmla="*/ 0 h 334"/>
              <a:gd name="T41" fmla="*/ 274 w 274"/>
              <a:gd name="T42" fmla="*/ 334 h 3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4" h="334">
                <a:moveTo>
                  <a:pt x="236" y="22"/>
                </a:moveTo>
                <a:lnTo>
                  <a:pt x="64" y="151"/>
                </a:lnTo>
                <a:lnTo>
                  <a:pt x="24" y="258"/>
                </a:lnTo>
                <a:lnTo>
                  <a:pt x="49" y="302"/>
                </a:lnTo>
                <a:lnTo>
                  <a:pt x="125" y="291"/>
                </a:lnTo>
                <a:lnTo>
                  <a:pt x="273" y="227"/>
                </a:lnTo>
                <a:lnTo>
                  <a:pt x="173" y="291"/>
                </a:lnTo>
                <a:lnTo>
                  <a:pt x="38" y="333"/>
                </a:lnTo>
                <a:lnTo>
                  <a:pt x="0" y="258"/>
                </a:lnTo>
                <a:lnTo>
                  <a:pt x="24" y="174"/>
                </a:lnTo>
                <a:lnTo>
                  <a:pt x="99" y="87"/>
                </a:lnTo>
                <a:lnTo>
                  <a:pt x="211" y="0"/>
                </a:lnTo>
                <a:lnTo>
                  <a:pt x="236" y="22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38100" y="2984500"/>
            <a:ext cx="2851150" cy="1282700"/>
            <a:chOff x="24" y="2300"/>
            <a:chExt cx="1796" cy="808"/>
          </a:xfrm>
        </p:grpSpPr>
        <p:grpSp>
          <p:nvGrpSpPr>
            <p:cNvPr id="3" name="Group 108"/>
            <p:cNvGrpSpPr>
              <a:grpSpLocks/>
            </p:cNvGrpSpPr>
            <p:nvPr/>
          </p:nvGrpSpPr>
          <p:grpSpPr bwMode="auto">
            <a:xfrm>
              <a:off x="385" y="2665"/>
              <a:ext cx="423" cy="443"/>
              <a:chOff x="385" y="2665"/>
              <a:chExt cx="423" cy="443"/>
            </a:xfrm>
          </p:grpSpPr>
          <p:grpSp>
            <p:nvGrpSpPr>
              <p:cNvPr id="4" name="Group 109"/>
              <p:cNvGrpSpPr>
                <a:grpSpLocks/>
              </p:cNvGrpSpPr>
              <p:nvPr/>
            </p:nvGrpSpPr>
            <p:grpSpPr bwMode="auto">
              <a:xfrm>
                <a:off x="597" y="2670"/>
                <a:ext cx="211" cy="438"/>
                <a:chOff x="597" y="2670"/>
                <a:chExt cx="211" cy="438"/>
              </a:xfrm>
            </p:grpSpPr>
            <p:sp>
              <p:nvSpPr>
                <p:cNvPr id="4244" name="Freeform 110" descr="90%"/>
                <p:cNvSpPr>
                  <a:spLocks/>
                </p:cNvSpPr>
                <p:nvPr/>
              </p:nvSpPr>
              <p:spPr bwMode="auto">
                <a:xfrm>
                  <a:off x="597" y="2670"/>
                  <a:ext cx="105" cy="438"/>
                </a:xfrm>
                <a:custGeom>
                  <a:avLst/>
                  <a:gdLst>
                    <a:gd name="T0" fmla="*/ 4 w 105"/>
                    <a:gd name="T1" fmla="*/ 194 h 438"/>
                    <a:gd name="T2" fmla="*/ 9 w 105"/>
                    <a:gd name="T3" fmla="*/ 167 h 438"/>
                    <a:gd name="T4" fmla="*/ 15 w 105"/>
                    <a:gd name="T5" fmla="*/ 116 h 438"/>
                    <a:gd name="T6" fmla="*/ 19 w 105"/>
                    <a:gd name="T7" fmla="*/ 43 h 438"/>
                    <a:gd name="T8" fmla="*/ 21 w 105"/>
                    <a:gd name="T9" fmla="*/ 50 h 438"/>
                    <a:gd name="T10" fmla="*/ 25 w 105"/>
                    <a:gd name="T11" fmla="*/ 121 h 438"/>
                    <a:gd name="T12" fmla="*/ 29 w 105"/>
                    <a:gd name="T13" fmla="*/ 171 h 438"/>
                    <a:gd name="T14" fmla="*/ 35 w 105"/>
                    <a:gd name="T15" fmla="*/ 194 h 438"/>
                    <a:gd name="T16" fmla="*/ 42 w 105"/>
                    <a:gd name="T17" fmla="*/ 181 h 438"/>
                    <a:gd name="T18" fmla="*/ 48 w 105"/>
                    <a:gd name="T19" fmla="*/ 115 h 438"/>
                    <a:gd name="T20" fmla="*/ 53 w 105"/>
                    <a:gd name="T21" fmla="*/ 2 h 438"/>
                    <a:gd name="T22" fmla="*/ 57 w 105"/>
                    <a:gd name="T23" fmla="*/ 91 h 438"/>
                    <a:gd name="T24" fmla="*/ 61 w 105"/>
                    <a:gd name="T25" fmla="*/ 151 h 438"/>
                    <a:gd name="T26" fmla="*/ 66 w 105"/>
                    <a:gd name="T27" fmla="*/ 186 h 438"/>
                    <a:gd name="T28" fmla="*/ 71 w 105"/>
                    <a:gd name="T29" fmla="*/ 196 h 438"/>
                    <a:gd name="T30" fmla="*/ 75 w 105"/>
                    <a:gd name="T31" fmla="*/ 186 h 438"/>
                    <a:gd name="T32" fmla="*/ 79 w 105"/>
                    <a:gd name="T33" fmla="*/ 156 h 438"/>
                    <a:gd name="T34" fmla="*/ 83 w 105"/>
                    <a:gd name="T35" fmla="*/ 103 h 438"/>
                    <a:gd name="T36" fmla="*/ 86 w 105"/>
                    <a:gd name="T37" fmla="*/ 32 h 438"/>
                    <a:gd name="T38" fmla="*/ 88 w 105"/>
                    <a:gd name="T39" fmla="*/ 23 h 438"/>
                    <a:gd name="T40" fmla="*/ 90 w 105"/>
                    <a:gd name="T41" fmla="*/ 75 h 438"/>
                    <a:gd name="T42" fmla="*/ 93 w 105"/>
                    <a:gd name="T43" fmla="*/ 123 h 438"/>
                    <a:gd name="T44" fmla="*/ 96 w 105"/>
                    <a:gd name="T45" fmla="*/ 165 h 438"/>
                    <a:gd name="T46" fmla="*/ 101 w 105"/>
                    <a:gd name="T47" fmla="*/ 190 h 438"/>
                    <a:gd name="T48" fmla="*/ 103 w 105"/>
                    <a:gd name="T49" fmla="*/ 409 h 438"/>
                    <a:gd name="T50" fmla="*/ 98 w 105"/>
                    <a:gd name="T51" fmla="*/ 389 h 438"/>
                    <a:gd name="T52" fmla="*/ 93 w 105"/>
                    <a:gd name="T53" fmla="*/ 346 h 438"/>
                    <a:gd name="T54" fmla="*/ 89 w 105"/>
                    <a:gd name="T55" fmla="*/ 291 h 438"/>
                    <a:gd name="T56" fmla="*/ 88 w 105"/>
                    <a:gd name="T57" fmla="*/ 229 h 438"/>
                    <a:gd name="T58" fmla="*/ 85 w 105"/>
                    <a:gd name="T59" fmla="*/ 266 h 438"/>
                    <a:gd name="T60" fmla="*/ 82 w 105"/>
                    <a:gd name="T61" fmla="*/ 329 h 438"/>
                    <a:gd name="T62" fmla="*/ 78 w 105"/>
                    <a:gd name="T63" fmla="*/ 377 h 438"/>
                    <a:gd name="T64" fmla="*/ 73 w 105"/>
                    <a:gd name="T65" fmla="*/ 402 h 438"/>
                    <a:gd name="T66" fmla="*/ 69 w 105"/>
                    <a:gd name="T67" fmla="*/ 409 h 438"/>
                    <a:gd name="T68" fmla="*/ 63 w 105"/>
                    <a:gd name="T69" fmla="*/ 391 h 438"/>
                    <a:gd name="T70" fmla="*/ 59 w 105"/>
                    <a:gd name="T71" fmla="*/ 350 h 438"/>
                    <a:gd name="T72" fmla="*/ 56 w 105"/>
                    <a:gd name="T73" fmla="*/ 293 h 438"/>
                    <a:gd name="T74" fmla="*/ 53 w 105"/>
                    <a:gd name="T75" fmla="*/ 226 h 438"/>
                    <a:gd name="T76" fmla="*/ 51 w 105"/>
                    <a:gd name="T77" fmla="*/ 277 h 438"/>
                    <a:gd name="T78" fmla="*/ 47 w 105"/>
                    <a:gd name="T79" fmla="*/ 346 h 438"/>
                    <a:gd name="T80" fmla="*/ 42 w 105"/>
                    <a:gd name="T81" fmla="*/ 391 h 438"/>
                    <a:gd name="T82" fmla="*/ 37 w 105"/>
                    <a:gd name="T83" fmla="*/ 409 h 438"/>
                    <a:gd name="T84" fmla="*/ 32 w 105"/>
                    <a:gd name="T85" fmla="*/ 402 h 438"/>
                    <a:gd name="T86" fmla="*/ 26 w 105"/>
                    <a:gd name="T87" fmla="*/ 357 h 438"/>
                    <a:gd name="T88" fmla="*/ 21 w 105"/>
                    <a:gd name="T89" fmla="*/ 286 h 438"/>
                    <a:gd name="T90" fmla="*/ 18 w 105"/>
                    <a:gd name="T91" fmla="*/ 297 h 438"/>
                    <a:gd name="T92" fmla="*/ 14 w 105"/>
                    <a:gd name="T93" fmla="*/ 373 h 438"/>
                    <a:gd name="T94" fmla="*/ 8 w 105"/>
                    <a:gd name="T95" fmla="*/ 417 h 438"/>
                    <a:gd name="T96" fmla="*/ 2 w 105"/>
                    <a:gd name="T97" fmla="*/ 435 h 43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5"/>
                    <a:gd name="T148" fmla="*/ 0 h 438"/>
                    <a:gd name="T149" fmla="*/ 105 w 105"/>
                    <a:gd name="T150" fmla="*/ 438 h 43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5" h="438">
                      <a:moveTo>
                        <a:pt x="0" y="199"/>
                      </a:moveTo>
                      <a:lnTo>
                        <a:pt x="1" y="199"/>
                      </a:lnTo>
                      <a:lnTo>
                        <a:pt x="2" y="196"/>
                      </a:lnTo>
                      <a:lnTo>
                        <a:pt x="4" y="194"/>
                      </a:lnTo>
                      <a:lnTo>
                        <a:pt x="5" y="190"/>
                      </a:lnTo>
                      <a:lnTo>
                        <a:pt x="7" y="183"/>
                      </a:lnTo>
                      <a:lnTo>
                        <a:pt x="8" y="176"/>
                      </a:lnTo>
                      <a:lnTo>
                        <a:pt x="9" y="167"/>
                      </a:lnTo>
                      <a:lnTo>
                        <a:pt x="11" y="160"/>
                      </a:lnTo>
                      <a:lnTo>
                        <a:pt x="12" y="146"/>
                      </a:lnTo>
                      <a:lnTo>
                        <a:pt x="14" y="133"/>
                      </a:lnTo>
                      <a:lnTo>
                        <a:pt x="15" y="116"/>
                      </a:lnTo>
                      <a:lnTo>
                        <a:pt x="16" y="98"/>
                      </a:lnTo>
                      <a:lnTo>
                        <a:pt x="17" y="80"/>
                      </a:lnTo>
                      <a:lnTo>
                        <a:pt x="18" y="62"/>
                      </a:lnTo>
                      <a:lnTo>
                        <a:pt x="19" y="43"/>
                      </a:lnTo>
                      <a:lnTo>
                        <a:pt x="19" y="30"/>
                      </a:lnTo>
                      <a:lnTo>
                        <a:pt x="20" y="20"/>
                      </a:lnTo>
                      <a:lnTo>
                        <a:pt x="20" y="37"/>
                      </a:lnTo>
                      <a:lnTo>
                        <a:pt x="21" y="50"/>
                      </a:lnTo>
                      <a:lnTo>
                        <a:pt x="22" y="68"/>
                      </a:lnTo>
                      <a:lnTo>
                        <a:pt x="22" y="90"/>
                      </a:lnTo>
                      <a:lnTo>
                        <a:pt x="24" y="103"/>
                      </a:lnTo>
                      <a:lnTo>
                        <a:pt x="25" y="121"/>
                      </a:lnTo>
                      <a:lnTo>
                        <a:pt x="26" y="138"/>
                      </a:lnTo>
                      <a:lnTo>
                        <a:pt x="27" y="151"/>
                      </a:lnTo>
                      <a:lnTo>
                        <a:pt x="28" y="163"/>
                      </a:lnTo>
                      <a:lnTo>
                        <a:pt x="29" y="171"/>
                      </a:lnTo>
                      <a:lnTo>
                        <a:pt x="31" y="178"/>
                      </a:lnTo>
                      <a:lnTo>
                        <a:pt x="32" y="188"/>
                      </a:lnTo>
                      <a:lnTo>
                        <a:pt x="33" y="190"/>
                      </a:lnTo>
                      <a:lnTo>
                        <a:pt x="35" y="194"/>
                      </a:lnTo>
                      <a:lnTo>
                        <a:pt x="36" y="194"/>
                      </a:lnTo>
                      <a:lnTo>
                        <a:pt x="38" y="194"/>
                      </a:lnTo>
                      <a:lnTo>
                        <a:pt x="40" y="190"/>
                      </a:lnTo>
                      <a:lnTo>
                        <a:pt x="42" y="181"/>
                      </a:lnTo>
                      <a:lnTo>
                        <a:pt x="43" y="169"/>
                      </a:lnTo>
                      <a:lnTo>
                        <a:pt x="45" y="153"/>
                      </a:lnTo>
                      <a:lnTo>
                        <a:pt x="47" y="135"/>
                      </a:lnTo>
                      <a:lnTo>
                        <a:pt x="48" y="115"/>
                      </a:lnTo>
                      <a:lnTo>
                        <a:pt x="50" y="90"/>
                      </a:lnTo>
                      <a:lnTo>
                        <a:pt x="51" y="64"/>
                      </a:lnTo>
                      <a:lnTo>
                        <a:pt x="52" y="32"/>
                      </a:lnTo>
                      <a:lnTo>
                        <a:pt x="53" y="2"/>
                      </a:lnTo>
                      <a:lnTo>
                        <a:pt x="54" y="32"/>
                      </a:lnTo>
                      <a:lnTo>
                        <a:pt x="55" y="55"/>
                      </a:lnTo>
                      <a:lnTo>
                        <a:pt x="56" y="75"/>
                      </a:lnTo>
                      <a:lnTo>
                        <a:pt x="57" y="91"/>
                      </a:lnTo>
                      <a:lnTo>
                        <a:pt x="58" y="110"/>
                      </a:lnTo>
                      <a:lnTo>
                        <a:pt x="59" y="126"/>
                      </a:lnTo>
                      <a:lnTo>
                        <a:pt x="60" y="138"/>
                      </a:lnTo>
                      <a:lnTo>
                        <a:pt x="61" y="151"/>
                      </a:lnTo>
                      <a:lnTo>
                        <a:pt x="62" y="163"/>
                      </a:lnTo>
                      <a:lnTo>
                        <a:pt x="63" y="171"/>
                      </a:lnTo>
                      <a:lnTo>
                        <a:pt x="65" y="178"/>
                      </a:lnTo>
                      <a:lnTo>
                        <a:pt x="66" y="186"/>
                      </a:lnTo>
                      <a:lnTo>
                        <a:pt x="67" y="190"/>
                      </a:lnTo>
                      <a:lnTo>
                        <a:pt x="68" y="194"/>
                      </a:lnTo>
                      <a:lnTo>
                        <a:pt x="70" y="196"/>
                      </a:lnTo>
                      <a:lnTo>
                        <a:pt x="71" y="196"/>
                      </a:lnTo>
                      <a:lnTo>
                        <a:pt x="72" y="194"/>
                      </a:lnTo>
                      <a:lnTo>
                        <a:pt x="73" y="190"/>
                      </a:lnTo>
                      <a:lnTo>
                        <a:pt x="74" y="190"/>
                      </a:lnTo>
                      <a:lnTo>
                        <a:pt x="75" y="186"/>
                      </a:lnTo>
                      <a:lnTo>
                        <a:pt x="76" y="178"/>
                      </a:lnTo>
                      <a:lnTo>
                        <a:pt x="77" y="174"/>
                      </a:lnTo>
                      <a:lnTo>
                        <a:pt x="78" y="165"/>
                      </a:lnTo>
                      <a:lnTo>
                        <a:pt x="79" y="156"/>
                      </a:lnTo>
                      <a:lnTo>
                        <a:pt x="80" y="146"/>
                      </a:lnTo>
                      <a:lnTo>
                        <a:pt x="81" y="135"/>
                      </a:lnTo>
                      <a:lnTo>
                        <a:pt x="82" y="119"/>
                      </a:lnTo>
                      <a:lnTo>
                        <a:pt x="83" y="103"/>
                      </a:lnTo>
                      <a:lnTo>
                        <a:pt x="84" y="87"/>
                      </a:lnTo>
                      <a:lnTo>
                        <a:pt x="85" y="68"/>
                      </a:lnTo>
                      <a:lnTo>
                        <a:pt x="86" y="50"/>
                      </a:lnTo>
                      <a:lnTo>
                        <a:pt x="86" y="32"/>
                      </a:lnTo>
                      <a:lnTo>
                        <a:pt x="87" y="16"/>
                      </a:lnTo>
                      <a:lnTo>
                        <a:pt x="88" y="0"/>
                      </a:lnTo>
                      <a:lnTo>
                        <a:pt x="88" y="12"/>
                      </a:lnTo>
                      <a:lnTo>
                        <a:pt x="88" y="23"/>
                      </a:lnTo>
                      <a:lnTo>
                        <a:pt x="88" y="32"/>
                      </a:lnTo>
                      <a:lnTo>
                        <a:pt x="89" y="46"/>
                      </a:lnTo>
                      <a:lnTo>
                        <a:pt x="89" y="62"/>
                      </a:lnTo>
                      <a:lnTo>
                        <a:pt x="90" y="75"/>
                      </a:lnTo>
                      <a:lnTo>
                        <a:pt x="90" y="87"/>
                      </a:lnTo>
                      <a:lnTo>
                        <a:pt x="91" y="98"/>
                      </a:lnTo>
                      <a:lnTo>
                        <a:pt x="92" y="112"/>
                      </a:lnTo>
                      <a:lnTo>
                        <a:pt x="93" y="123"/>
                      </a:lnTo>
                      <a:lnTo>
                        <a:pt x="94" y="138"/>
                      </a:lnTo>
                      <a:lnTo>
                        <a:pt x="95" y="146"/>
                      </a:lnTo>
                      <a:lnTo>
                        <a:pt x="96" y="156"/>
                      </a:lnTo>
                      <a:lnTo>
                        <a:pt x="96" y="165"/>
                      </a:lnTo>
                      <a:lnTo>
                        <a:pt x="98" y="174"/>
                      </a:lnTo>
                      <a:lnTo>
                        <a:pt x="99" y="181"/>
                      </a:lnTo>
                      <a:lnTo>
                        <a:pt x="100" y="188"/>
                      </a:lnTo>
                      <a:lnTo>
                        <a:pt x="101" y="190"/>
                      </a:lnTo>
                      <a:lnTo>
                        <a:pt x="102" y="194"/>
                      </a:lnTo>
                      <a:lnTo>
                        <a:pt x="104" y="194"/>
                      </a:lnTo>
                      <a:lnTo>
                        <a:pt x="104" y="409"/>
                      </a:lnTo>
                      <a:lnTo>
                        <a:pt x="103" y="409"/>
                      </a:lnTo>
                      <a:lnTo>
                        <a:pt x="102" y="407"/>
                      </a:lnTo>
                      <a:lnTo>
                        <a:pt x="100" y="402"/>
                      </a:lnTo>
                      <a:lnTo>
                        <a:pt x="99" y="396"/>
                      </a:lnTo>
                      <a:lnTo>
                        <a:pt x="98" y="389"/>
                      </a:lnTo>
                      <a:lnTo>
                        <a:pt x="96" y="377"/>
                      </a:lnTo>
                      <a:lnTo>
                        <a:pt x="95" y="369"/>
                      </a:lnTo>
                      <a:lnTo>
                        <a:pt x="94" y="357"/>
                      </a:lnTo>
                      <a:lnTo>
                        <a:pt x="93" y="346"/>
                      </a:lnTo>
                      <a:lnTo>
                        <a:pt x="92" y="334"/>
                      </a:lnTo>
                      <a:lnTo>
                        <a:pt x="91" y="321"/>
                      </a:lnTo>
                      <a:lnTo>
                        <a:pt x="90" y="304"/>
                      </a:lnTo>
                      <a:lnTo>
                        <a:pt x="89" y="291"/>
                      </a:lnTo>
                      <a:lnTo>
                        <a:pt x="89" y="277"/>
                      </a:lnTo>
                      <a:lnTo>
                        <a:pt x="88" y="261"/>
                      </a:lnTo>
                      <a:lnTo>
                        <a:pt x="88" y="244"/>
                      </a:lnTo>
                      <a:lnTo>
                        <a:pt x="88" y="229"/>
                      </a:lnTo>
                      <a:lnTo>
                        <a:pt x="87" y="213"/>
                      </a:lnTo>
                      <a:lnTo>
                        <a:pt x="86" y="231"/>
                      </a:lnTo>
                      <a:lnTo>
                        <a:pt x="86" y="251"/>
                      </a:lnTo>
                      <a:lnTo>
                        <a:pt x="85" y="266"/>
                      </a:lnTo>
                      <a:lnTo>
                        <a:pt x="85" y="284"/>
                      </a:lnTo>
                      <a:lnTo>
                        <a:pt x="83" y="302"/>
                      </a:lnTo>
                      <a:lnTo>
                        <a:pt x="83" y="316"/>
                      </a:lnTo>
                      <a:lnTo>
                        <a:pt x="82" y="329"/>
                      </a:lnTo>
                      <a:lnTo>
                        <a:pt x="81" y="341"/>
                      </a:lnTo>
                      <a:lnTo>
                        <a:pt x="80" y="354"/>
                      </a:lnTo>
                      <a:lnTo>
                        <a:pt x="79" y="366"/>
                      </a:lnTo>
                      <a:lnTo>
                        <a:pt x="78" y="377"/>
                      </a:lnTo>
                      <a:lnTo>
                        <a:pt x="77" y="387"/>
                      </a:lnTo>
                      <a:lnTo>
                        <a:pt x="76" y="394"/>
                      </a:lnTo>
                      <a:lnTo>
                        <a:pt x="75" y="400"/>
                      </a:lnTo>
                      <a:lnTo>
                        <a:pt x="73" y="402"/>
                      </a:lnTo>
                      <a:lnTo>
                        <a:pt x="73" y="407"/>
                      </a:lnTo>
                      <a:lnTo>
                        <a:pt x="72" y="409"/>
                      </a:lnTo>
                      <a:lnTo>
                        <a:pt x="71" y="412"/>
                      </a:lnTo>
                      <a:lnTo>
                        <a:pt x="69" y="409"/>
                      </a:lnTo>
                      <a:lnTo>
                        <a:pt x="68" y="407"/>
                      </a:lnTo>
                      <a:lnTo>
                        <a:pt x="66" y="402"/>
                      </a:lnTo>
                      <a:lnTo>
                        <a:pt x="65" y="398"/>
                      </a:lnTo>
                      <a:lnTo>
                        <a:pt x="63" y="391"/>
                      </a:lnTo>
                      <a:lnTo>
                        <a:pt x="62" y="382"/>
                      </a:lnTo>
                      <a:lnTo>
                        <a:pt x="61" y="373"/>
                      </a:lnTo>
                      <a:lnTo>
                        <a:pt x="60" y="362"/>
                      </a:lnTo>
                      <a:lnTo>
                        <a:pt x="59" y="350"/>
                      </a:lnTo>
                      <a:lnTo>
                        <a:pt x="58" y="339"/>
                      </a:lnTo>
                      <a:lnTo>
                        <a:pt x="57" y="322"/>
                      </a:lnTo>
                      <a:lnTo>
                        <a:pt x="56" y="309"/>
                      </a:lnTo>
                      <a:lnTo>
                        <a:pt x="56" y="293"/>
                      </a:lnTo>
                      <a:lnTo>
                        <a:pt x="55" y="277"/>
                      </a:lnTo>
                      <a:lnTo>
                        <a:pt x="54" y="261"/>
                      </a:lnTo>
                      <a:lnTo>
                        <a:pt x="53" y="243"/>
                      </a:lnTo>
                      <a:lnTo>
                        <a:pt x="53" y="226"/>
                      </a:lnTo>
                      <a:lnTo>
                        <a:pt x="52" y="213"/>
                      </a:lnTo>
                      <a:lnTo>
                        <a:pt x="52" y="236"/>
                      </a:lnTo>
                      <a:lnTo>
                        <a:pt x="51" y="254"/>
                      </a:lnTo>
                      <a:lnTo>
                        <a:pt x="51" y="277"/>
                      </a:lnTo>
                      <a:lnTo>
                        <a:pt x="50" y="296"/>
                      </a:lnTo>
                      <a:lnTo>
                        <a:pt x="49" y="316"/>
                      </a:lnTo>
                      <a:lnTo>
                        <a:pt x="48" y="332"/>
                      </a:lnTo>
                      <a:lnTo>
                        <a:pt x="47" y="346"/>
                      </a:lnTo>
                      <a:lnTo>
                        <a:pt x="46" y="359"/>
                      </a:lnTo>
                      <a:lnTo>
                        <a:pt x="45" y="369"/>
                      </a:lnTo>
                      <a:lnTo>
                        <a:pt x="43" y="380"/>
                      </a:lnTo>
                      <a:lnTo>
                        <a:pt x="42" y="391"/>
                      </a:lnTo>
                      <a:lnTo>
                        <a:pt x="41" y="398"/>
                      </a:lnTo>
                      <a:lnTo>
                        <a:pt x="39" y="402"/>
                      </a:lnTo>
                      <a:lnTo>
                        <a:pt x="38" y="407"/>
                      </a:lnTo>
                      <a:lnTo>
                        <a:pt x="37" y="409"/>
                      </a:lnTo>
                      <a:lnTo>
                        <a:pt x="36" y="409"/>
                      </a:lnTo>
                      <a:lnTo>
                        <a:pt x="35" y="409"/>
                      </a:lnTo>
                      <a:lnTo>
                        <a:pt x="33" y="407"/>
                      </a:lnTo>
                      <a:lnTo>
                        <a:pt x="32" y="402"/>
                      </a:lnTo>
                      <a:lnTo>
                        <a:pt x="30" y="394"/>
                      </a:lnTo>
                      <a:lnTo>
                        <a:pt x="29" y="384"/>
                      </a:lnTo>
                      <a:lnTo>
                        <a:pt x="27" y="373"/>
                      </a:lnTo>
                      <a:lnTo>
                        <a:pt x="26" y="357"/>
                      </a:lnTo>
                      <a:lnTo>
                        <a:pt x="24" y="341"/>
                      </a:lnTo>
                      <a:lnTo>
                        <a:pt x="23" y="322"/>
                      </a:lnTo>
                      <a:lnTo>
                        <a:pt x="22" y="302"/>
                      </a:lnTo>
                      <a:lnTo>
                        <a:pt x="21" y="286"/>
                      </a:lnTo>
                      <a:lnTo>
                        <a:pt x="21" y="270"/>
                      </a:lnTo>
                      <a:lnTo>
                        <a:pt x="20" y="254"/>
                      </a:lnTo>
                      <a:lnTo>
                        <a:pt x="19" y="277"/>
                      </a:lnTo>
                      <a:lnTo>
                        <a:pt x="18" y="297"/>
                      </a:lnTo>
                      <a:lnTo>
                        <a:pt x="17" y="318"/>
                      </a:lnTo>
                      <a:lnTo>
                        <a:pt x="16" y="341"/>
                      </a:lnTo>
                      <a:lnTo>
                        <a:pt x="15" y="359"/>
                      </a:lnTo>
                      <a:lnTo>
                        <a:pt x="14" y="373"/>
                      </a:lnTo>
                      <a:lnTo>
                        <a:pt x="12" y="387"/>
                      </a:lnTo>
                      <a:lnTo>
                        <a:pt x="11" y="398"/>
                      </a:lnTo>
                      <a:lnTo>
                        <a:pt x="9" y="407"/>
                      </a:lnTo>
                      <a:lnTo>
                        <a:pt x="8" y="417"/>
                      </a:lnTo>
                      <a:lnTo>
                        <a:pt x="7" y="424"/>
                      </a:lnTo>
                      <a:lnTo>
                        <a:pt x="5" y="427"/>
                      </a:lnTo>
                      <a:lnTo>
                        <a:pt x="4" y="432"/>
                      </a:lnTo>
                      <a:lnTo>
                        <a:pt x="2" y="435"/>
                      </a:lnTo>
                      <a:lnTo>
                        <a:pt x="1" y="437"/>
                      </a:lnTo>
                      <a:lnTo>
                        <a:pt x="0" y="437"/>
                      </a:lnTo>
                      <a:lnTo>
                        <a:pt x="0" y="199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5" name="Freeform 111" descr="90%"/>
                <p:cNvSpPr>
                  <a:spLocks/>
                </p:cNvSpPr>
                <p:nvPr/>
              </p:nvSpPr>
              <p:spPr bwMode="auto">
                <a:xfrm>
                  <a:off x="703" y="2670"/>
                  <a:ext cx="105" cy="438"/>
                </a:xfrm>
                <a:custGeom>
                  <a:avLst/>
                  <a:gdLst>
                    <a:gd name="T0" fmla="*/ 100 w 105"/>
                    <a:gd name="T1" fmla="*/ 194 h 438"/>
                    <a:gd name="T2" fmla="*/ 95 w 105"/>
                    <a:gd name="T3" fmla="*/ 167 h 438"/>
                    <a:gd name="T4" fmla="*/ 89 w 105"/>
                    <a:gd name="T5" fmla="*/ 116 h 438"/>
                    <a:gd name="T6" fmla="*/ 85 w 105"/>
                    <a:gd name="T7" fmla="*/ 43 h 438"/>
                    <a:gd name="T8" fmla="*/ 83 w 105"/>
                    <a:gd name="T9" fmla="*/ 50 h 438"/>
                    <a:gd name="T10" fmla="*/ 79 w 105"/>
                    <a:gd name="T11" fmla="*/ 121 h 438"/>
                    <a:gd name="T12" fmla="*/ 75 w 105"/>
                    <a:gd name="T13" fmla="*/ 171 h 438"/>
                    <a:gd name="T14" fmla="*/ 69 w 105"/>
                    <a:gd name="T15" fmla="*/ 194 h 438"/>
                    <a:gd name="T16" fmla="*/ 62 w 105"/>
                    <a:gd name="T17" fmla="*/ 181 h 438"/>
                    <a:gd name="T18" fmla="*/ 56 w 105"/>
                    <a:gd name="T19" fmla="*/ 115 h 438"/>
                    <a:gd name="T20" fmla="*/ 51 w 105"/>
                    <a:gd name="T21" fmla="*/ 2 h 438"/>
                    <a:gd name="T22" fmla="*/ 47 w 105"/>
                    <a:gd name="T23" fmla="*/ 91 h 438"/>
                    <a:gd name="T24" fmla="*/ 43 w 105"/>
                    <a:gd name="T25" fmla="*/ 151 h 438"/>
                    <a:gd name="T26" fmla="*/ 38 w 105"/>
                    <a:gd name="T27" fmla="*/ 186 h 438"/>
                    <a:gd name="T28" fmla="*/ 33 w 105"/>
                    <a:gd name="T29" fmla="*/ 196 h 438"/>
                    <a:gd name="T30" fmla="*/ 29 w 105"/>
                    <a:gd name="T31" fmla="*/ 186 h 438"/>
                    <a:gd name="T32" fmla="*/ 25 w 105"/>
                    <a:gd name="T33" fmla="*/ 156 h 438"/>
                    <a:gd name="T34" fmla="*/ 21 w 105"/>
                    <a:gd name="T35" fmla="*/ 103 h 438"/>
                    <a:gd name="T36" fmla="*/ 18 w 105"/>
                    <a:gd name="T37" fmla="*/ 32 h 438"/>
                    <a:gd name="T38" fmla="*/ 16 w 105"/>
                    <a:gd name="T39" fmla="*/ 23 h 438"/>
                    <a:gd name="T40" fmla="*/ 14 w 105"/>
                    <a:gd name="T41" fmla="*/ 75 h 438"/>
                    <a:gd name="T42" fmla="*/ 11 w 105"/>
                    <a:gd name="T43" fmla="*/ 123 h 438"/>
                    <a:gd name="T44" fmla="*/ 8 w 105"/>
                    <a:gd name="T45" fmla="*/ 165 h 438"/>
                    <a:gd name="T46" fmla="*/ 3 w 105"/>
                    <a:gd name="T47" fmla="*/ 190 h 438"/>
                    <a:gd name="T48" fmla="*/ 1 w 105"/>
                    <a:gd name="T49" fmla="*/ 409 h 438"/>
                    <a:gd name="T50" fmla="*/ 7 w 105"/>
                    <a:gd name="T51" fmla="*/ 389 h 438"/>
                    <a:gd name="T52" fmla="*/ 11 w 105"/>
                    <a:gd name="T53" fmla="*/ 346 h 438"/>
                    <a:gd name="T54" fmla="*/ 15 w 105"/>
                    <a:gd name="T55" fmla="*/ 291 h 438"/>
                    <a:gd name="T56" fmla="*/ 16 w 105"/>
                    <a:gd name="T57" fmla="*/ 229 h 438"/>
                    <a:gd name="T58" fmla="*/ 19 w 105"/>
                    <a:gd name="T59" fmla="*/ 266 h 438"/>
                    <a:gd name="T60" fmla="*/ 22 w 105"/>
                    <a:gd name="T61" fmla="*/ 329 h 438"/>
                    <a:gd name="T62" fmla="*/ 26 w 105"/>
                    <a:gd name="T63" fmla="*/ 377 h 438"/>
                    <a:gd name="T64" fmla="*/ 31 w 105"/>
                    <a:gd name="T65" fmla="*/ 402 h 438"/>
                    <a:gd name="T66" fmla="*/ 35 w 105"/>
                    <a:gd name="T67" fmla="*/ 409 h 438"/>
                    <a:gd name="T68" fmla="*/ 41 w 105"/>
                    <a:gd name="T69" fmla="*/ 391 h 438"/>
                    <a:gd name="T70" fmla="*/ 45 w 105"/>
                    <a:gd name="T71" fmla="*/ 350 h 438"/>
                    <a:gd name="T72" fmla="*/ 49 w 105"/>
                    <a:gd name="T73" fmla="*/ 293 h 438"/>
                    <a:gd name="T74" fmla="*/ 51 w 105"/>
                    <a:gd name="T75" fmla="*/ 226 h 438"/>
                    <a:gd name="T76" fmla="*/ 53 w 105"/>
                    <a:gd name="T77" fmla="*/ 277 h 438"/>
                    <a:gd name="T78" fmla="*/ 58 w 105"/>
                    <a:gd name="T79" fmla="*/ 346 h 438"/>
                    <a:gd name="T80" fmla="*/ 62 w 105"/>
                    <a:gd name="T81" fmla="*/ 391 h 438"/>
                    <a:gd name="T82" fmla="*/ 67 w 105"/>
                    <a:gd name="T83" fmla="*/ 409 h 438"/>
                    <a:gd name="T84" fmla="*/ 72 w 105"/>
                    <a:gd name="T85" fmla="*/ 402 h 438"/>
                    <a:gd name="T86" fmla="*/ 78 w 105"/>
                    <a:gd name="T87" fmla="*/ 357 h 438"/>
                    <a:gd name="T88" fmla="*/ 83 w 105"/>
                    <a:gd name="T89" fmla="*/ 286 h 438"/>
                    <a:gd name="T90" fmla="*/ 86 w 105"/>
                    <a:gd name="T91" fmla="*/ 297 h 438"/>
                    <a:gd name="T92" fmla="*/ 90 w 105"/>
                    <a:gd name="T93" fmla="*/ 373 h 438"/>
                    <a:gd name="T94" fmla="*/ 96 w 105"/>
                    <a:gd name="T95" fmla="*/ 417 h 438"/>
                    <a:gd name="T96" fmla="*/ 102 w 105"/>
                    <a:gd name="T97" fmla="*/ 435 h 43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5"/>
                    <a:gd name="T148" fmla="*/ 0 h 438"/>
                    <a:gd name="T149" fmla="*/ 105 w 105"/>
                    <a:gd name="T150" fmla="*/ 438 h 43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5" h="438">
                      <a:moveTo>
                        <a:pt x="104" y="199"/>
                      </a:moveTo>
                      <a:lnTo>
                        <a:pt x="103" y="199"/>
                      </a:lnTo>
                      <a:lnTo>
                        <a:pt x="102" y="196"/>
                      </a:lnTo>
                      <a:lnTo>
                        <a:pt x="100" y="194"/>
                      </a:lnTo>
                      <a:lnTo>
                        <a:pt x="99" y="190"/>
                      </a:lnTo>
                      <a:lnTo>
                        <a:pt x="97" y="183"/>
                      </a:lnTo>
                      <a:lnTo>
                        <a:pt x="96" y="176"/>
                      </a:lnTo>
                      <a:lnTo>
                        <a:pt x="95" y="167"/>
                      </a:lnTo>
                      <a:lnTo>
                        <a:pt x="93" y="160"/>
                      </a:lnTo>
                      <a:lnTo>
                        <a:pt x="92" y="146"/>
                      </a:lnTo>
                      <a:lnTo>
                        <a:pt x="90" y="133"/>
                      </a:lnTo>
                      <a:lnTo>
                        <a:pt x="89" y="116"/>
                      </a:lnTo>
                      <a:lnTo>
                        <a:pt x="88" y="98"/>
                      </a:lnTo>
                      <a:lnTo>
                        <a:pt x="87" y="80"/>
                      </a:lnTo>
                      <a:lnTo>
                        <a:pt x="86" y="62"/>
                      </a:lnTo>
                      <a:lnTo>
                        <a:pt x="85" y="43"/>
                      </a:lnTo>
                      <a:lnTo>
                        <a:pt x="85" y="30"/>
                      </a:lnTo>
                      <a:lnTo>
                        <a:pt x="84" y="20"/>
                      </a:lnTo>
                      <a:lnTo>
                        <a:pt x="84" y="37"/>
                      </a:lnTo>
                      <a:lnTo>
                        <a:pt x="83" y="50"/>
                      </a:lnTo>
                      <a:lnTo>
                        <a:pt x="82" y="68"/>
                      </a:lnTo>
                      <a:lnTo>
                        <a:pt x="82" y="90"/>
                      </a:lnTo>
                      <a:lnTo>
                        <a:pt x="80" y="103"/>
                      </a:lnTo>
                      <a:lnTo>
                        <a:pt x="79" y="121"/>
                      </a:lnTo>
                      <a:lnTo>
                        <a:pt x="78" y="138"/>
                      </a:lnTo>
                      <a:lnTo>
                        <a:pt x="77" y="151"/>
                      </a:lnTo>
                      <a:lnTo>
                        <a:pt x="76" y="163"/>
                      </a:lnTo>
                      <a:lnTo>
                        <a:pt x="75" y="171"/>
                      </a:lnTo>
                      <a:lnTo>
                        <a:pt x="73" y="178"/>
                      </a:lnTo>
                      <a:lnTo>
                        <a:pt x="72" y="188"/>
                      </a:lnTo>
                      <a:lnTo>
                        <a:pt x="71" y="190"/>
                      </a:lnTo>
                      <a:lnTo>
                        <a:pt x="69" y="194"/>
                      </a:lnTo>
                      <a:lnTo>
                        <a:pt x="68" y="194"/>
                      </a:lnTo>
                      <a:lnTo>
                        <a:pt x="66" y="194"/>
                      </a:lnTo>
                      <a:lnTo>
                        <a:pt x="64" y="190"/>
                      </a:lnTo>
                      <a:lnTo>
                        <a:pt x="62" y="181"/>
                      </a:lnTo>
                      <a:lnTo>
                        <a:pt x="61" y="169"/>
                      </a:lnTo>
                      <a:lnTo>
                        <a:pt x="59" y="153"/>
                      </a:lnTo>
                      <a:lnTo>
                        <a:pt x="57" y="135"/>
                      </a:lnTo>
                      <a:lnTo>
                        <a:pt x="56" y="115"/>
                      </a:lnTo>
                      <a:lnTo>
                        <a:pt x="54" y="90"/>
                      </a:lnTo>
                      <a:lnTo>
                        <a:pt x="53" y="64"/>
                      </a:lnTo>
                      <a:lnTo>
                        <a:pt x="52" y="32"/>
                      </a:lnTo>
                      <a:lnTo>
                        <a:pt x="51" y="2"/>
                      </a:lnTo>
                      <a:lnTo>
                        <a:pt x="50" y="32"/>
                      </a:lnTo>
                      <a:lnTo>
                        <a:pt x="49" y="55"/>
                      </a:lnTo>
                      <a:lnTo>
                        <a:pt x="48" y="75"/>
                      </a:lnTo>
                      <a:lnTo>
                        <a:pt x="47" y="91"/>
                      </a:lnTo>
                      <a:lnTo>
                        <a:pt x="46" y="110"/>
                      </a:lnTo>
                      <a:lnTo>
                        <a:pt x="45" y="126"/>
                      </a:lnTo>
                      <a:lnTo>
                        <a:pt x="44" y="138"/>
                      </a:lnTo>
                      <a:lnTo>
                        <a:pt x="43" y="151"/>
                      </a:lnTo>
                      <a:lnTo>
                        <a:pt x="42" y="163"/>
                      </a:lnTo>
                      <a:lnTo>
                        <a:pt x="41" y="171"/>
                      </a:lnTo>
                      <a:lnTo>
                        <a:pt x="39" y="178"/>
                      </a:lnTo>
                      <a:lnTo>
                        <a:pt x="38" y="186"/>
                      </a:lnTo>
                      <a:lnTo>
                        <a:pt x="37" y="190"/>
                      </a:lnTo>
                      <a:lnTo>
                        <a:pt x="35" y="194"/>
                      </a:lnTo>
                      <a:lnTo>
                        <a:pt x="35" y="196"/>
                      </a:lnTo>
                      <a:lnTo>
                        <a:pt x="33" y="196"/>
                      </a:lnTo>
                      <a:lnTo>
                        <a:pt x="32" y="194"/>
                      </a:lnTo>
                      <a:lnTo>
                        <a:pt x="31" y="190"/>
                      </a:lnTo>
                      <a:lnTo>
                        <a:pt x="30" y="190"/>
                      </a:lnTo>
                      <a:lnTo>
                        <a:pt x="29" y="186"/>
                      </a:lnTo>
                      <a:lnTo>
                        <a:pt x="28" y="178"/>
                      </a:lnTo>
                      <a:lnTo>
                        <a:pt x="27" y="174"/>
                      </a:lnTo>
                      <a:lnTo>
                        <a:pt x="26" y="165"/>
                      </a:lnTo>
                      <a:lnTo>
                        <a:pt x="25" y="156"/>
                      </a:lnTo>
                      <a:lnTo>
                        <a:pt x="24" y="146"/>
                      </a:lnTo>
                      <a:lnTo>
                        <a:pt x="23" y="135"/>
                      </a:lnTo>
                      <a:lnTo>
                        <a:pt x="22" y="119"/>
                      </a:lnTo>
                      <a:lnTo>
                        <a:pt x="21" y="103"/>
                      </a:lnTo>
                      <a:lnTo>
                        <a:pt x="20" y="87"/>
                      </a:lnTo>
                      <a:lnTo>
                        <a:pt x="19" y="68"/>
                      </a:lnTo>
                      <a:lnTo>
                        <a:pt x="18" y="50"/>
                      </a:lnTo>
                      <a:lnTo>
                        <a:pt x="18" y="32"/>
                      </a:lnTo>
                      <a:lnTo>
                        <a:pt x="17" y="16"/>
                      </a:lnTo>
                      <a:lnTo>
                        <a:pt x="16" y="0"/>
                      </a:lnTo>
                      <a:lnTo>
                        <a:pt x="16" y="12"/>
                      </a:lnTo>
                      <a:lnTo>
                        <a:pt x="16" y="23"/>
                      </a:lnTo>
                      <a:lnTo>
                        <a:pt x="16" y="32"/>
                      </a:lnTo>
                      <a:lnTo>
                        <a:pt x="15" y="46"/>
                      </a:lnTo>
                      <a:lnTo>
                        <a:pt x="15" y="62"/>
                      </a:lnTo>
                      <a:lnTo>
                        <a:pt x="14" y="75"/>
                      </a:lnTo>
                      <a:lnTo>
                        <a:pt x="14" y="87"/>
                      </a:lnTo>
                      <a:lnTo>
                        <a:pt x="13" y="98"/>
                      </a:lnTo>
                      <a:lnTo>
                        <a:pt x="12" y="112"/>
                      </a:lnTo>
                      <a:lnTo>
                        <a:pt x="11" y="123"/>
                      </a:lnTo>
                      <a:lnTo>
                        <a:pt x="11" y="138"/>
                      </a:lnTo>
                      <a:lnTo>
                        <a:pt x="9" y="146"/>
                      </a:lnTo>
                      <a:lnTo>
                        <a:pt x="8" y="156"/>
                      </a:lnTo>
                      <a:lnTo>
                        <a:pt x="8" y="165"/>
                      </a:lnTo>
                      <a:lnTo>
                        <a:pt x="6" y="174"/>
                      </a:lnTo>
                      <a:lnTo>
                        <a:pt x="5" y="181"/>
                      </a:lnTo>
                      <a:lnTo>
                        <a:pt x="4" y="188"/>
                      </a:lnTo>
                      <a:lnTo>
                        <a:pt x="3" y="190"/>
                      </a:lnTo>
                      <a:lnTo>
                        <a:pt x="2" y="194"/>
                      </a:lnTo>
                      <a:lnTo>
                        <a:pt x="0" y="194"/>
                      </a:lnTo>
                      <a:lnTo>
                        <a:pt x="0" y="409"/>
                      </a:lnTo>
                      <a:lnTo>
                        <a:pt x="1" y="409"/>
                      </a:lnTo>
                      <a:lnTo>
                        <a:pt x="2" y="407"/>
                      </a:lnTo>
                      <a:lnTo>
                        <a:pt x="4" y="402"/>
                      </a:lnTo>
                      <a:lnTo>
                        <a:pt x="5" y="396"/>
                      </a:lnTo>
                      <a:lnTo>
                        <a:pt x="7" y="389"/>
                      </a:lnTo>
                      <a:lnTo>
                        <a:pt x="8" y="377"/>
                      </a:lnTo>
                      <a:lnTo>
                        <a:pt x="9" y="369"/>
                      </a:lnTo>
                      <a:lnTo>
                        <a:pt x="10" y="357"/>
                      </a:lnTo>
                      <a:lnTo>
                        <a:pt x="11" y="346"/>
                      </a:lnTo>
                      <a:lnTo>
                        <a:pt x="12" y="334"/>
                      </a:lnTo>
                      <a:lnTo>
                        <a:pt x="13" y="321"/>
                      </a:lnTo>
                      <a:lnTo>
                        <a:pt x="14" y="304"/>
                      </a:lnTo>
                      <a:lnTo>
                        <a:pt x="15" y="291"/>
                      </a:lnTo>
                      <a:lnTo>
                        <a:pt x="15" y="277"/>
                      </a:lnTo>
                      <a:lnTo>
                        <a:pt x="16" y="261"/>
                      </a:lnTo>
                      <a:lnTo>
                        <a:pt x="16" y="244"/>
                      </a:lnTo>
                      <a:lnTo>
                        <a:pt x="16" y="229"/>
                      </a:lnTo>
                      <a:lnTo>
                        <a:pt x="17" y="213"/>
                      </a:lnTo>
                      <a:lnTo>
                        <a:pt x="18" y="231"/>
                      </a:lnTo>
                      <a:lnTo>
                        <a:pt x="18" y="251"/>
                      </a:lnTo>
                      <a:lnTo>
                        <a:pt x="19" y="266"/>
                      </a:lnTo>
                      <a:lnTo>
                        <a:pt x="19" y="284"/>
                      </a:lnTo>
                      <a:lnTo>
                        <a:pt x="21" y="302"/>
                      </a:lnTo>
                      <a:lnTo>
                        <a:pt x="21" y="316"/>
                      </a:lnTo>
                      <a:lnTo>
                        <a:pt x="22" y="329"/>
                      </a:lnTo>
                      <a:lnTo>
                        <a:pt x="23" y="341"/>
                      </a:lnTo>
                      <a:lnTo>
                        <a:pt x="24" y="354"/>
                      </a:lnTo>
                      <a:lnTo>
                        <a:pt x="25" y="366"/>
                      </a:lnTo>
                      <a:lnTo>
                        <a:pt x="26" y="377"/>
                      </a:lnTo>
                      <a:lnTo>
                        <a:pt x="27" y="387"/>
                      </a:lnTo>
                      <a:lnTo>
                        <a:pt x="28" y="394"/>
                      </a:lnTo>
                      <a:lnTo>
                        <a:pt x="29" y="400"/>
                      </a:lnTo>
                      <a:lnTo>
                        <a:pt x="31" y="402"/>
                      </a:lnTo>
                      <a:lnTo>
                        <a:pt x="31" y="407"/>
                      </a:lnTo>
                      <a:lnTo>
                        <a:pt x="33" y="409"/>
                      </a:lnTo>
                      <a:lnTo>
                        <a:pt x="34" y="412"/>
                      </a:lnTo>
                      <a:lnTo>
                        <a:pt x="35" y="409"/>
                      </a:lnTo>
                      <a:lnTo>
                        <a:pt x="36" y="407"/>
                      </a:lnTo>
                      <a:lnTo>
                        <a:pt x="38" y="402"/>
                      </a:lnTo>
                      <a:lnTo>
                        <a:pt x="39" y="398"/>
                      </a:lnTo>
                      <a:lnTo>
                        <a:pt x="41" y="391"/>
                      </a:lnTo>
                      <a:lnTo>
                        <a:pt x="42" y="382"/>
                      </a:lnTo>
                      <a:lnTo>
                        <a:pt x="43" y="373"/>
                      </a:lnTo>
                      <a:lnTo>
                        <a:pt x="44" y="362"/>
                      </a:lnTo>
                      <a:lnTo>
                        <a:pt x="45" y="350"/>
                      </a:lnTo>
                      <a:lnTo>
                        <a:pt x="46" y="339"/>
                      </a:lnTo>
                      <a:lnTo>
                        <a:pt x="47" y="322"/>
                      </a:lnTo>
                      <a:lnTo>
                        <a:pt x="48" y="309"/>
                      </a:lnTo>
                      <a:lnTo>
                        <a:pt x="49" y="293"/>
                      </a:lnTo>
                      <a:lnTo>
                        <a:pt x="49" y="277"/>
                      </a:lnTo>
                      <a:lnTo>
                        <a:pt x="50" y="261"/>
                      </a:lnTo>
                      <a:lnTo>
                        <a:pt x="51" y="243"/>
                      </a:lnTo>
                      <a:lnTo>
                        <a:pt x="51" y="226"/>
                      </a:lnTo>
                      <a:lnTo>
                        <a:pt x="51" y="213"/>
                      </a:lnTo>
                      <a:lnTo>
                        <a:pt x="52" y="236"/>
                      </a:lnTo>
                      <a:lnTo>
                        <a:pt x="53" y="254"/>
                      </a:lnTo>
                      <a:lnTo>
                        <a:pt x="53" y="277"/>
                      </a:lnTo>
                      <a:lnTo>
                        <a:pt x="55" y="296"/>
                      </a:lnTo>
                      <a:lnTo>
                        <a:pt x="55" y="316"/>
                      </a:lnTo>
                      <a:lnTo>
                        <a:pt x="56" y="332"/>
                      </a:lnTo>
                      <a:lnTo>
                        <a:pt x="58" y="346"/>
                      </a:lnTo>
                      <a:lnTo>
                        <a:pt x="59" y="359"/>
                      </a:lnTo>
                      <a:lnTo>
                        <a:pt x="59" y="369"/>
                      </a:lnTo>
                      <a:lnTo>
                        <a:pt x="61" y="380"/>
                      </a:lnTo>
                      <a:lnTo>
                        <a:pt x="62" y="391"/>
                      </a:lnTo>
                      <a:lnTo>
                        <a:pt x="63" y="398"/>
                      </a:lnTo>
                      <a:lnTo>
                        <a:pt x="65" y="402"/>
                      </a:lnTo>
                      <a:lnTo>
                        <a:pt x="66" y="407"/>
                      </a:lnTo>
                      <a:lnTo>
                        <a:pt x="67" y="409"/>
                      </a:lnTo>
                      <a:lnTo>
                        <a:pt x="68" y="409"/>
                      </a:lnTo>
                      <a:lnTo>
                        <a:pt x="69" y="409"/>
                      </a:lnTo>
                      <a:lnTo>
                        <a:pt x="71" y="407"/>
                      </a:lnTo>
                      <a:lnTo>
                        <a:pt x="72" y="402"/>
                      </a:lnTo>
                      <a:lnTo>
                        <a:pt x="74" y="394"/>
                      </a:lnTo>
                      <a:lnTo>
                        <a:pt x="75" y="384"/>
                      </a:lnTo>
                      <a:lnTo>
                        <a:pt x="77" y="373"/>
                      </a:lnTo>
                      <a:lnTo>
                        <a:pt x="78" y="357"/>
                      </a:lnTo>
                      <a:lnTo>
                        <a:pt x="80" y="341"/>
                      </a:lnTo>
                      <a:lnTo>
                        <a:pt x="81" y="322"/>
                      </a:lnTo>
                      <a:lnTo>
                        <a:pt x="82" y="302"/>
                      </a:lnTo>
                      <a:lnTo>
                        <a:pt x="83" y="286"/>
                      </a:lnTo>
                      <a:lnTo>
                        <a:pt x="83" y="270"/>
                      </a:lnTo>
                      <a:lnTo>
                        <a:pt x="84" y="254"/>
                      </a:lnTo>
                      <a:lnTo>
                        <a:pt x="85" y="277"/>
                      </a:lnTo>
                      <a:lnTo>
                        <a:pt x="86" y="297"/>
                      </a:lnTo>
                      <a:lnTo>
                        <a:pt x="87" y="318"/>
                      </a:lnTo>
                      <a:lnTo>
                        <a:pt x="88" y="341"/>
                      </a:lnTo>
                      <a:lnTo>
                        <a:pt x="89" y="359"/>
                      </a:lnTo>
                      <a:lnTo>
                        <a:pt x="90" y="373"/>
                      </a:lnTo>
                      <a:lnTo>
                        <a:pt x="92" y="387"/>
                      </a:lnTo>
                      <a:lnTo>
                        <a:pt x="93" y="398"/>
                      </a:lnTo>
                      <a:lnTo>
                        <a:pt x="95" y="407"/>
                      </a:lnTo>
                      <a:lnTo>
                        <a:pt x="96" y="417"/>
                      </a:lnTo>
                      <a:lnTo>
                        <a:pt x="97" y="424"/>
                      </a:lnTo>
                      <a:lnTo>
                        <a:pt x="99" y="427"/>
                      </a:lnTo>
                      <a:lnTo>
                        <a:pt x="100" y="432"/>
                      </a:lnTo>
                      <a:lnTo>
                        <a:pt x="102" y="435"/>
                      </a:lnTo>
                      <a:lnTo>
                        <a:pt x="103" y="437"/>
                      </a:lnTo>
                      <a:lnTo>
                        <a:pt x="104" y="437"/>
                      </a:lnTo>
                      <a:lnTo>
                        <a:pt x="104" y="199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12"/>
              <p:cNvGrpSpPr>
                <a:grpSpLocks/>
              </p:cNvGrpSpPr>
              <p:nvPr/>
            </p:nvGrpSpPr>
            <p:grpSpPr bwMode="auto">
              <a:xfrm>
                <a:off x="385" y="2665"/>
                <a:ext cx="211" cy="440"/>
                <a:chOff x="385" y="2665"/>
                <a:chExt cx="211" cy="440"/>
              </a:xfrm>
            </p:grpSpPr>
            <p:sp>
              <p:nvSpPr>
                <p:cNvPr id="4242" name="Freeform 113" descr="90%"/>
                <p:cNvSpPr>
                  <a:spLocks/>
                </p:cNvSpPr>
                <p:nvPr/>
              </p:nvSpPr>
              <p:spPr bwMode="auto">
                <a:xfrm>
                  <a:off x="385" y="2665"/>
                  <a:ext cx="107" cy="440"/>
                </a:xfrm>
                <a:custGeom>
                  <a:avLst/>
                  <a:gdLst>
                    <a:gd name="T0" fmla="*/ 4 w 107"/>
                    <a:gd name="T1" fmla="*/ 194 h 440"/>
                    <a:gd name="T2" fmla="*/ 8 w 107"/>
                    <a:gd name="T3" fmla="*/ 176 h 440"/>
                    <a:gd name="T4" fmla="*/ 13 w 107"/>
                    <a:gd name="T5" fmla="*/ 133 h 440"/>
                    <a:gd name="T6" fmla="*/ 18 w 107"/>
                    <a:gd name="T7" fmla="*/ 62 h 440"/>
                    <a:gd name="T8" fmla="*/ 21 w 107"/>
                    <a:gd name="T9" fmla="*/ 37 h 440"/>
                    <a:gd name="T10" fmla="*/ 23 w 107"/>
                    <a:gd name="T11" fmla="*/ 103 h 440"/>
                    <a:gd name="T12" fmla="*/ 28 w 107"/>
                    <a:gd name="T13" fmla="*/ 163 h 440"/>
                    <a:gd name="T14" fmla="*/ 33 w 107"/>
                    <a:gd name="T15" fmla="*/ 190 h 440"/>
                    <a:gd name="T16" fmla="*/ 40 w 107"/>
                    <a:gd name="T17" fmla="*/ 188 h 440"/>
                    <a:gd name="T18" fmla="*/ 48 w 107"/>
                    <a:gd name="T19" fmla="*/ 135 h 440"/>
                    <a:gd name="T20" fmla="*/ 54 w 107"/>
                    <a:gd name="T21" fmla="*/ 32 h 440"/>
                    <a:gd name="T22" fmla="*/ 57 w 107"/>
                    <a:gd name="T23" fmla="*/ 75 h 440"/>
                    <a:gd name="T24" fmla="*/ 61 w 107"/>
                    <a:gd name="T25" fmla="*/ 138 h 440"/>
                    <a:gd name="T26" fmla="*/ 66 w 107"/>
                    <a:gd name="T27" fmla="*/ 178 h 440"/>
                    <a:gd name="T28" fmla="*/ 71 w 107"/>
                    <a:gd name="T29" fmla="*/ 196 h 440"/>
                    <a:gd name="T30" fmla="*/ 75 w 107"/>
                    <a:gd name="T31" fmla="*/ 188 h 440"/>
                    <a:gd name="T32" fmla="*/ 80 w 107"/>
                    <a:gd name="T33" fmla="*/ 165 h 440"/>
                    <a:gd name="T34" fmla="*/ 84 w 107"/>
                    <a:gd name="T35" fmla="*/ 119 h 440"/>
                    <a:gd name="T36" fmla="*/ 88 w 107"/>
                    <a:gd name="T37" fmla="*/ 50 h 440"/>
                    <a:gd name="T38" fmla="*/ 90 w 107"/>
                    <a:gd name="T39" fmla="*/ 12 h 440"/>
                    <a:gd name="T40" fmla="*/ 91 w 107"/>
                    <a:gd name="T41" fmla="*/ 62 h 440"/>
                    <a:gd name="T42" fmla="*/ 94 w 107"/>
                    <a:gd name="T43" fmla="*/ 112 h 440"/>
                    <a:gd name="T44" fmla="*/ 98 w 107"/>
                    <a:gd name="T45" fmla="*/ 156 h 440"/>
                    <a:gd name="T46" fmla="*/ 102 w 107"/>
                    <a:gd name="T47" fmla="*/ 188 h 440"/>
                    <a:gd name="T48" fmla="*/ 106 w 107"/>
                    <a:gd name="T49" fmla="*/ 412 h 440"/>
                    <a:gd name="T50" fmla="*/ 101 w 107"/>
                    <a:gd name="T51" fmla="*/ 398 h 440"/>
                    <a:gd name="T52" fmla="*/ 96 w 107"/>
                    <a:gd name="T53" fmla="*/ 359 h 440"/>
                    <a:gd name="T54" fmla="*/ 92 w 107"/>
                    <a:gd name="T55" fmla="*/ 306 h 440"/>
                    <a:gd name="T56" fmla="*/ 90 w 107"/>
                    <a:gd name="T57" fmla="*/ 247 h 440"/>
                    <a:gd name="T58" fmla="*/ 88 w 107"/>
                    <a:gd name="T59" fmla="*/ 251 h 440"/>
                    <a:gd name="T60" fmla="*/ 84 w 107"/>
                    <a:gd name="T61" fmla="*/ 318 h 440"/>
                    <a:gd name="T62" fmla="*/ 81 w 107"/>
                    <a:gd name="T63" fmla="*/ 368 h 440"/>
                    <a:gd name="T64" fmla="*/ 77 w 107"/>
                    <a:gd name="T65" fmla="*/ 402 h 440"/>
                    <a:gd name="T66" fmla="*/ 72 w 107"/>
                    <a:gd name="T67" fmla="*/ 414 h 440"/>
                    <a:gd name="T68" fmla="*/ 67 w 107"/>
                    <a:gd name="T69" fmla="*/ 400 h 440"/>
                    <a:gd name="T70" fmla="*/ 62 w 107"/>
                    <a:gd name="T71" fmla="*/ 364 h 440"/>
                    <a:gd name="T72" fmla="*/ 58 w 107"/>
                    <a:gd name="T73" fmla="*/ 311 h 440"/>
                    <a:gd name="T74" fmla="*/ 55 w 107"/>
                    <a:gd name="T75" fmla="*/ 245 h 440"/>
                    <a:gd name="T76" fmla="*/ 52 w 107"/>
                    <a:gd name="T77" fmla="*/ 256 h 440"/>
                    <a:gd name="T78" fmla="*/ 48 w 107"/>
                    <a:gd name="T79" fmla="*/ 334 h 440"/>
                    <a:gd name="T80" fmla="*/ 43 w 107"/>
                    <a:gd name="T81" fmla="*/ 382 h 440"/>
                    <a:gd name="T82" fmla="*/ 39 w 107"/>
                    <a:gd name="T83" fmla="*/ 409 h 440"/>
                    <a:gd name="T84" fmla="*/ 33 w 107"/>
                    <a:gd name="T85" fmla="*/ 409 h 440"/>
                    <a:gd name="T86" fmla="*/ 28 w 107"/>
                    <a:gd name="T87" fmla="*/ 375 h 440"/>
                    <a:gd name="T88" fmla="*/ 22 w 107"/>
                    <a:gd name="T89" fmla="*/ 304 h 440"/>
                    <a:gd name="T90" fmla="*/ 19 w 107"/>
                    <a:gd name="T91" fmla="*/ 279 h 440"/>
                    <a:gd name="T92" fmla="*/ 15 w 107"/>
                    <a:gd name="T93" fmla="*/ 361 h 440"/>
                    <a:gd name="T94" fmla="*/ 9 w 107"/>
                    <a:gd name="T95" fmla="*/ 409 h 440"/>
                    <a:gd name="T96" fmla="*/ 4 w 107"/>
                    <a:gd name="T97" fmla="*/ 434 h 440"/>
                    <a:gd name="T98" fmla="*/ 0 w 107"/>
                    <a:gd name="T99" fmla="*/ 199 h 44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7"/>
                    <a:gd name="T151" fmla="*/ 0 h 440"/>
                    <a:gd name="T152" fmla="*/ 107 w 107"/>
                    <a:gd name="T153" fmla="*/ 440 h 44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7" h="440">
                      <a:moveTo>
                        <a:pt x="0" y="199"/>
                      </a:moveTo>
                      <a:lnTo>
                        <a:pt x="1" y="199"/>
                      </a:lnTo>
                      <a:lnTo>
                        <a:pt x="2" y="196"/>
                      </a:lnTo>
                      <a:lnTo>
                        <a:pt x="4" y="194"/>
                      </a:lnTo>
                      <a:lnTo>
                        <a:pt x="5" y="190"/>
                      </a:lnTo>
                      <a:lnTo>
                        <a:pt x="5" y="188"/>
                      </a:lnTo>
                      <a:lnTo>
                        <a:pt x="7" y="183"/>
                      </a:lnTo>
                      <a:lnTo>
                        <a:pt x="8" y="176"/>
                      </a:lnTo>
                      <a:lnTo>
                        <a:pt x="9" y="167"/>
                      </a:lnTo>
                      <a:lnTo>
                        <a:pt x="11" y="160"/>
                      </a:lnTo>
                      <a:lnTo>
                        <a:pt x="12" y="146"/>
                      </a:lnTo>
                      <a:lnTo>
                        <a:pt x="13" y="133"/>
                      </a:lnTo>
                      <a:lnTo>
                        <a:pt x="15" y="116"/>
                      </a:lnTo>
                      <a:lnTo>
                        <a:pt x="16" y="98"/>
                      </a:lnTo>
                      <a:lnTo>
                        <a:pt x="17" y="80"/>
                      </a:lnTo>
                      <a:lnTo>
                        <a:pt x="18" y="62"/>
                      </a:lnTo>
                      <a:lnTo>
                        <a:pt x="19" y="43"/>
                      </a:lnTo>
                      <a:lnTo>
                        <a:pt x="19" y="30"/>
                      </a:lnTo>
                      <a:lnTo>
                        <a:pt x="20" y="20"/>
                      </a:lnTo>
                      <a:lnTo>
                        <a:pt x="21" y="37"/>
                      </a:lnTo>
                      <a:lnTo>
                        <a:pt x="21" y="50"/>
                      </a:lnTo>
                      <a:lnTo>
                        <a:pt x="22" y="68"/>
                      </a:lnTo>
                      <a:lnTo>
                        <a:pt x="23" y="87"/>
                      </a:lnTo>
                      <a:lnTo>
                        <a:pt x="23" y="103"/>
                      </a:lnTo>
                      <a:lnTo>
                        <a:pt x="25" y="121"/>
                      </a:lnTo>
                      <a:lnTo>
                        <a:pt x="26" y="138"/>
                      </a:lnTo>
                      <a:lnTo>
                        <a:pt x="27" y="151"/>
                      </a:lnTo>
                      <a:lnTo>
                        <a:pt x="28" y="163"/>
                      </a:lnTo>
                      <a:lnTo>
                        <a:pt x="29" y="171"/>
                      </a:lnTo>
                      <a:lnTo>
                        <a:pt x="31" y="178"/>
                      </a:lnTo>
                      <a:lnTo>
                        <a:pt x="32" y="188"/>
                      </a:lnTo>
                      <a:lnTo>
                        <a:pt x="33" y="190"/>
                      </a:lnTo>
                      <a:lnTo>
                        <a:pt x="35" y="194"/>
                      </a:lnTo>
                      <a:lnTo>
                        <a:pt x="36" y="194"/>
                      </a:lnTo>
                      <a:lnTo>
                        <a:pt x="39" y="194"/>
                      </a:lnTo>
                      <a:lnTo>
                        <a:pt x="40" y="188"/>
                      </a:lnTo>
                      <a:lnTo>
                        <a:pt x="42" y="181"/>
                      </a:lnTo>
                      <a:lnTo>
                        <a:pt x="44" y="169"/>
                      </a:lnTo>
                      <a:lnTo>
                        <a:pt x="46" y="153"/>
                      </a:lnTo>
                      <a:lnTo>
                        <a:pt x="48" y="135"/>
                      </a:lnTo>
                      <a:lnTo>
                        <a:pt x="49" y="112"/>
                      </a:lnTo>
                      <a:lnTo>
                        <a:pt x="50" y="90"/>
                      </a:lnTo>
                      <a:lnTo>
                        <a:pt x="52" y="62"/>
                      </a:lnTo>
                      <a:lnTo>
                        <a:pt x="54" y="32"/>
                      </a:lnTo>
                      <a:lnTo>
                        <a:pt x="55" y="2"/>
                      </a:lnTo>
                      <a:lnTo>
                        <a:pt x="56" y="32"/>
                      </a:lnTo>
                      <a:lnTo>
                        <a:pt x="57" y="55"/>
                      </a:lnTo>
                      <a:lnTo>
                        <a:pt x="57" y="75"/>
                      </a:lnTo>
                      <a:lnTo>
                        <a:pt x="58" y="91"/>
                      </a:lnTo>
                      <a:lnTo>
                        <a:pt x="59" y="110"/>
                      </a:lnTo>
                      <a:lnTo>
                        <a:pt x="60" y="126"/>
                      </a:lnTo>
                      <a:lnTo>
                        <a:pt x="61" y="138"/>
                      </a:lnTo>
                      <a:lnTo>
                        <a:pt x="63" y="151"/>
                      </a:lnTo>
                      <a:lnTo>
                        <a:pt x="64" y="163"/>
                      </a:lnTo>
                      <a:lnTo>
                        <a:pt x="65" y="171"/>
                      </a:lnTo>
                      <a:lnTo>
                        <a:pt x="66" y="178"/>
                      </a:lnTo>
                      <a:lnTo>
                        <a:pt x="67" y="185"/>
                      </a:lnTo>
                      <a:lnTo>
                        <a:pt x="69" y="190"/>
                      </a:lnTo>
                      <a:lnTo>
                        <a:pt x="70" y="194"/>
                      </a:lnTo>
                      <a:lnTo>
                        <a:pt x="71" y="196"/>
                      </a:lnTo>
                      <a:lnTo>
                        <a:pt x="73" y="196"/>
                      </a:lnTo>
                      <a:lnTo>
                        <a:pt x="73" y="194"/>
                      </a:lnTo>
                      <a:lnTo>
                        <a:pt x="74" y="190"/>
                      </a:lnTo>
                      <a:lnTo>
                        <a:pt x="75" y="188"/>
                      </a:lnTo>
                      <a:lnTo>
                        <a:pt x="77" y="185"/>
                      </a:lnTo>
                      <a:lnTo>
                        <a:pt x="78" y="178"/>
                      </a:lnTo>
                      <a:lnTo>
                        <a:pt x="79" y="174"/>
                      </a:lnTo>
                      <a:lnTo>
                        <a:pt x="80" y="165"/>
                      </a:lnTo>
                      <a:lnTo>
                        <a:pt x="81" y="156"/>
                      </a:lnTo>
                      <a:lnTo>
                        <a:pt x="82" y="146"/>
                      </a:lnTo>
                      <a:lnTo>
                        <a:pt x="83" y="135"/>
                      </a:lnTo>
                      <a:lnTo>
                        <a:pt x="84" y="119"/>
                      </a:lnTo>
                      <a:lnTo>
                        <a:pt x="85" y="103"/>
                      </a:lnTo>
                      <a:lnTo>
                        <a:pt x="86" y="87"/>
                      </a:lnTo>
                      <a:lnTo>
                        <a:pt x="87" y="68"/>
                      </a:lnTo>
                      <a:lnTo>
                        <a:pt x="88" y="50"/>
                      </a:lnTo>
                      <a:lnTo>
                        <a:pt x="88" y="32"/>
                      </a:lnTo>
                      <a:lnTo>
                        <a:pt x="89" y="16"/>
                      </a:lnTo>
                      <a:lnTo>
                        <a:pt x="89" y="0"/>
                      </a:lnTo>
                      <a:lnTo>
                        <a:pt x="90" y="12"/>
                      </a:lnTo>
                      <a:lnTo>
                        <a:pt x="90" y="23"/>
                      </a:lnTo>
                      <a:lnTo>
                        <a:pt x="90" y="32"/>
                      </a:lnTo>
                      <a:lnTo>
                        <a:pt x="91" y="46"/>
                      </a:lnTo>
                      <a:lnTo>
                        <a:pt x="91" y="62"/>
                      </a:lnTo>
                      <a:lnTo>
                        <a:pt x="92" y="75"/>
                      </a:lnTo>
                      <a:lnTo>
                        <a:pt x="93" y="87"/>
                      </a:lnTo>
                      <a:lnTo>
                        <a:pt x="93" y="98"/>
                      </a:lnTo>
                      <a:lnTo>
                        <a:pt x="94" y="112"/>
                      </a:lnTo>
                      <a:lnTo>
                        <a:pt x="94" y="123"/>
                      </a:lnTo>
                      <a:lnTo>
                        <a:pt x="95" y="138"/>
                      </a:lnTo>
                      <a:lnTo>
                        <a:pt x="97" y="146"/>
                      </a:lnTo>
                      <a:lnTo>
                        <a:pt x="98" y="156"/>
                      </a:lnTo>
                      <a:lnTo>
                        <a:pt x="98" y="165"/>
                      </a:lnTo>
                      <a:lnTo>
                        <a:pt x="100" y="174"/>
                      </a:lnTo>
                      <a:lnTo>
                        <a:pt x="101" y="181"/>
                      </a:lnTo>
                      <a:lnTo>
                        <a:pt x="102" y="188"/>
                      </a:lnTo>
                      <a:lnTo>
                        <a:pt x="103" y="190"/>
                      </a:lnTo>
                      <a:lnTo>
                        <a:pt x="104" y="194"/>
                      </a:lnTo>
                      <a:lnTo>
                        <a:pt x="106" y="194"/>
                      </a:lnTo>
                      <a:lnTo>
                        <a:pt x="106" y="412"/>
                      </a:lnTo>
                      <a:lnTo>
                        <a:pt x="105" y="412"/>
                      </a:lnTo>
                      <a:lnTo>
                        <a:pt x="103" y="409"/>
                      </a:lnTo>
                      <a:lnTo>
                        <a:pt x="102" y="402"/>
                      </a:lnTo>
                      <a:lnTo>
                        <a:pt x="101" y="398"/>
                      </a:lnTo>
                      <a:lnTo>
                        <a:pt x="100" y="391"/>
                      </a:lnTo>
                      <a:lnTo>
                        <a:pt x="98" y="379"/>
                      </a:lnTo>
                      <a:lnTo>
                        <a:pt x="97" y="371"/>
                      </a:lnTo>
                      <a:lnTo>
                        <a:pt x="96" y="359"/>
                      </a:lnTo>
                      <a:lnTo>
                        <a:pt x="95" y="348"/>
                      </a:lnTo>
                      <a:lnTo>
                        <a:pt x="94" y="336"/>
                      </a:lnTo>
                      <a:lnTo>
                        <a:pt x="93" y="323"/>
                      </a:lnTo>
                      <a:lnTo>
                        <a:pt x="92" y="306"/>
                      </a:lnTo>
                      <a:lnTo>
                        <a:pt x="91" y="291"/>
                      </a:lnTo>
                      <a:lnTo>
                        <a:pt x="91" y="276"/>
                      </a:lnTo>
                      <a:lnTo>
                        <a:pt x="90" y="263"/>
                      </a:lnTo>
                      <a:lnTo>
                        <a:pt x="90" y="247"/>
                      </a:lnTo>
                      <a:lnTo>
                        <a:pt x="89" y="231"/>
                      </a:lnTo>
                      <a:lnTo>
                        <a:pt x="89" y="215"/>
                      </a:lnTo>
                      <a:lnTo>
                        <a:pt x="88" y="233"/>
                      </a:lnTo>
                      <a:lnTo>
                        <a:pt x="88" y="251"/>
                      </a:lnTo>
                      <a:lnTo>
                        <a:pt x="87" y="268"/>
                      </a:lnTo>
                      <a:lnTo>
                        <a:pt x="86" y="286"/>
                      </a:lnTo>
                      <a:lnTo>
                        <a:pt x="85" y="302"/>
                      </a:lnTo>
                      <a:lnTo>
                        <a:pt x="84" y="318"/>
                      </a:lnTo>
                      <a:lnTo>
                        <a:pt x="84" y="331"/>
                      </a:lnTo>
                      <a:lnTo>
                        <a:pt x="83" y="343"/>
                      </a:lnTo>
                      <a:lnTo>
                        <a:pt x="82" y="357"/>
                      </a:lnTo>
                      <a:lnTo>
                        <a:pt x="81" y="368"/>
                      </a:lnTo>
                      <a:lnTo>
                        <a:pt x="80" y="377"/>
                      </a:lnTo>
                      <a:lnTo>
                        <a:pt x="78" y="389"/>
                      </a:lnTo>
                      <a:lnTo>
                        <a:pt x="77" y="396"/>
                      </a:lnTo>
                      <a:lnTo>
                        <a:pt x="77" y="402"/>
                      </a:lnTo>
                      <a:lnTo>
                        <a:pt x="75" y="404"/>
                      </a:lnTo>
                      <a:lnTo>
                        <a:pt x="74" y="409"/>
                      </a:lnTo>
                      <a:lnTo>
                        <a:pt x="73" y="412"/>
                      </a:lnTo>
                      <a:lnTo>
                        <a:pt x="72" y="414"/>
                      </a:lnTo>
                      <a:lnTo>
                        <a:pt x="71" y="412"/>
                      </a:lnTo>
                      <a:lnTo>
                        <a:pt x="70" y="409"/>
                      </a:lnTo>
                      <a:lnTo>
                        <a:pt x="68" y="404"/>
                      </a:lnTo>
                      <a:lnTo>
                        <a:pt x="67" y="400"/>
                      </a:lnTo>
                      <a:lnTo>
                        <a:pt x="65" y="391"/>
                      </a:lnTo>
                      <a:lnTo>
                        <a:pt x="64" y="384"/>
                      </a:lnTo>
                      <a:lnTo>
                        <a:pt x="63" y="375"/>
                      </a:lnTo>
                      <a:lnTo>
                        <a:pt x="62" y="364"/>
                      </a:lnTo>
                      <a:lnTo>
                        <a:pt x="61" y="352"/>
                      </a:lnTo>
                      <a:lnTo>
                        <a:pt x="60" y="341"/>
                      </a:lnTo>
                      <a:lnTo>
                        <a:pt x="59" y="324"/>
                      </a:lnTo>
                      <a:lnTo>
                        <a:pt x="58" y="311"/>
                      </a:lnTo>
                      <a:lnTo>
                        <a:pt x="57" y="295"/>
                      </a:lnTo>
                      <a:lnTo>
                        <a:pt x="56" y="276"/>
                      </a:lnTo>
                      <a:lnTo>
                        <a:pt x="56" y="263"/>
                      </a:lnTo>
                      <a:lnTo>
                        <a:pt x="55" y="245"/>
                      </a:lnTo>
                      <a:lnTo>
                        <a:pt x="54" y="229"/>
                      </a:lnTo>
                      <a:lnTo>
                        <a:pt x="54" y="215"/>
                      </a:lnTo>
                      <a:lnTo>
                        <a:pt x="54" y="238"/>
                      </a:lnTo>
                      <a:lnTo>
                        <a:pt x="52" y="256"/>
                      </a:lnTo>
                      <a:lnTo>
                        <a:pt x="51" y="276"/>
                      </a:lnTo>
                      <a:lnTo>
                        <a:pt x="50" y="297"/>
                      </a:lnTo>
                      <a:lnTo>
                        <a:pt x="49" y="318"/>
                      </a:lnTo>
                      <a:lnTo>
                        <a:pt x="48" y="334"/>
                      </a:lnTo>
                      <a:lnTo>
                        <a:pt x="47" y="348"/>
                      </a:lnTo>
                      <a:lnTo>
                        <a:pt x="46" y="361"/>
                      </a:lnTo>
                      <a:lnTo>
                        <a:pt x="45" y="371"/>
                      </a:lnTo>
                      <a:lnTo>
                        <a:pt x="43" y="382"/>
                      </a:lnTo>
                      <a:lnTo>
                        <a:pt x="42" y="391"/>
                      </a:lnTo>
                      <a:lnTo>
                        <a:pt x="41" y="400"/>
                      </a:lnTo>
                      <a:lnTo>
                        <a:pt x="40" y="404"/>
                      </a:lnTo>
                      <a:lnTo>
                        <a:pt x="39" y="409"/>
                      </a:lnTo>
                      <a:lnTo>
                        <a:pt x="38" y="412"/>
                      </a:lnTo>
                      <a:lnTo>
                        <a:pt x="36" y="412"/>
                      </a:lnTo>
                      <a:lnTo>
                        <a:pt x="35" y="412"/>
                      </a:lnTo>
                      <a:lnTo>
                        <a:pt x="33" y="409"/>
                      </a:lnTo>
                      <a:lnTo>
                        <a:pt x="32" y="402"/>
                      </a:lnTo>
                      <a:lnTo>
                        <a:pt x="31" y="396"/>
                      </a:lnTo>
                      <a:lnTo>
                        <a:pt x="29" y="386"/>
                      </a:lnTo>
                      <a:lnTo>
                        <a:pt x="28" y="375"/>
                      </a:lnTo>
                      <a:lnTo>
                        <a:pt x="26" y="359"/>
                      </a:lnTo>
                      <a:lnTo>
                        <a:pt x="24" y="341"/>
                      </a:lnTo>
                      <a:lnTo>
                        <a:pt x="23" y="324"/>
                      </a:lnTo>
                      <a:lnTo>
                        <a:pt x="22" y="304"/>
                      </a:lnTo>
                      <a:lnTo>
                        <a:pt x="21" y="288"/>
                      </a:lnTo>
                      <a:lnTo>
                        <a:pt x="21" y="272"/>
                      </a:lnTo>
                      <a:lnTo>
                        <a:pt x="20" y="256"/>
                      </a:lnTo>
                      <a:lnTo>
                        <a:pt x="19" y="279"/>
                      </a:lnTo>
                      <a:lnTo>
                        <a:pt x="18" y="299"/>
                      </a:lnTo>
                      <a:lnTo>
                        <a:pt x="18" y="321"/>
                      </a:lnTo>
                      <a:lnTo>
                        <a:pt x="16" y="343"/>
                      </a:lnTo>
                      <a:lnTo>
                        <a:pt x="15" y="361"/>
                      </a:lnTo>
                      <a:lnTo>
                        <a:pt x="13" y="375"/>
                      </a:lnTo>
                      <a:lnTo>
                        <a:pt x="12" y="389"/>
                      </a:lnTo>
                      <a:lnTo>
                        <a:pt x="11" y="400"/>
                      </a:lnTo>
                      <a:lnTo>
                        <a:pt x="9" y="409"/>
                      </a:lnTo>
                      <a:lnTo>
                        <a:pt x="8" y="416"/>
                      </a:lnTo>
                      <a:lnTo>
                        <a:pt x="7" y="426"/>
                      </a:lnTo>
                      <a:lnTo>
                        <a:pt x="5" y="430"/>
                      </a:lnTo>
                      <a:lnTo>
                        <a:pt x="4" y="434"/>
                      </a:lnTo>
                      <a:lnTo>
                        <a:pt x="2" y="437"/>
                      </a:lnTo>
                      <a:lnTo>
                        <a:pt x="1" y="439"/>
                      </a:lnTo>
                      <a:lnTo>
                        <a:pt x="0" y="439"/>
                      </a:lnTo>
                      <a:lnTo>
                        <a:pt x="0" y="199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3" name="Freeform 114" descr="90%"/>
                <p:cNvSpPr>
                  <a:spLocks/>
                </p:cNvSpPr>
                <p:nvPr/>
              </p:nvSpPr>
              <p:spPr bwMode="auto">
                <a:xfrm>
                  <a:off x="491" y="2665"/>
                  <a:ext cx="105" cy="440"/>
                </a:xfrm>
                <a:custGeom>
                  <a:avLst/>
                  <a:gdLst>
                    <a:gd name="T0" fmla="*/ 100 w 105"/>
                    <a:gd name="T1" fmla="*/ 194 h 440"/>
                    <a:gd name="T2" fmla="*/ 96 w 105"/>
                    <a:gd name="T3" fmla="*/ 176 h 440"/>
                    <a:gd name="T4" fmla="*/ 90 w 105"/>
                    <a:gd name="T5" fmla="*/ 133 h 440"/>
                    <a:gd name="T6" fmla="*/ 86 w 105"/>
                    <a:gd name="T7" fmla="*/ 62 h 440"/>
                    <a:gd name="T8" fmla="*/ 83 w 105"/>
                    <a:gd name="T9" fmla="*/ 37 h 440"/>
                    <a:gd name="T10" fmla="*/ 80 w 105"/>
                    <a:gd name="T11" fmla="*/ 103 h 440"/>
                    <a:gd name="T12" fmla="*/ 76 w 105"/>
                    <a:gd name="T13" fmla="*/ 163 h 440"/>
                    <a:gd name="T14" fmla="*/ 70 w 105"/>
                    <a:gd name="T15" fmla="*/ 190 h 440"/>
                    <a:gd name="T16" fmla="*/ 63 w 105"/>
                    <a:gd name="T17" fmla="*/ 188 h 440"/>
                    <a:gd name="T18" fmla="*/ 57 w 105"/>
                    <a:gd name="T19" fmla="*/ 135 h 440"/>
                    <a:gd name="T20" fmla="*/ 52 w 105"/>
                    <a:gd name="T21" fmla="*/ 32 h 440"/>
                    <a:gd name="T22" fmla="*/ 48 w 105"/>
                    <a:gd name="T23" fmla="*/ 75 h 440"/>
                    <a:gd name="T24" fmla="*/ 45 w 105"/>
                    <a:gd name="T25" fmla="*/ 138 h 440"/>
                    <a:gd name="T26" fmla="*/ 40 w 105"/>
                    <a:gd name="T27" fmla="*/ 178 h 440"/>
                    <a:gd name="T28" fmla="*/ 35 w 105"/>
                    <a:gd name="T29" fmla="*/ 196 h 440"/>
                    <a:gd name="T30" fmla="*/ 31 w 105"/>
                    <a:gd name="T31" fmla="*/ 188 h 440"/>
                    <a:gd name="T32" fmla="*/ 26 w 105"/>
                    <a:gd name="T33" fmla="*/ 165 h 440"/>
                    <a:gd name="T34" fmla="*/ 22 w 105"/>
                    <a:gd name="T35" fmla="*/ 119 h 440"/>
                    <a:gd name="T36" fmla="*/ 18 w 105"/>
                    <a:gd name="T37" fmla="*/ 50 h 440"/>
                    <a:gd name="T38" fmla="*/ 17 w 105"/>
                    <a:gd name="T39" fmla="*/ 12 h 440"/>
                    <a:gd name="T40" fmla="*/ 15 w 105"/>
                    <a:gd name="T41" fmla="*/ 62 h 440"/>
                    <a:gd name="T42" fmla="*/ 12 w 105"/>
                    <a:gd name="T43" fmla="*/ 112 h 440"/>
                    <a:gd name="T44" fmla="*/ 9 w 105"/>
                    <a:gd name="T45" fmla="*/ 156 h 440"/>
                    <a:gd name="T46" fmla="*/ 4 w 105"/>
                    <a:gd name="T47" fmla="*/ 188 h 440"/>
                    <a:gd name="T48" fmla="*/ 0 w 105"/>
                    <a:gd name="T49" fmla="*/ 412 h 440"/>
                    <a:gd name="T50" fmla="*/ 5 w 105"/>
                    <a:gd name="T51" fmla="*/ 398 h 440"/>
                    <a:gd name="T52" fmla="*/ 10 w 105"/>
                    <a:gd name="T53" fmla="*/ 359 h 440"/>
                    <a:gd name="T54" fmla="*/ 14 w 105"/>
                    <a:gd name="T55" fmla="*/ 306 h 440"/>
                    <a:gd name="T56" fmla="*/ 17 w 105"/>
                    <a:gd name="T57" fmla="*/ 247 h 440"/>
                    <a:gd name="T58" fmla="*/ 18 w 105"/>
                    <a:gd name="T59" fmla="*/ 251 h 440"/>
                    <a:gd name="T60" fmla="*/ 22 w 105"/>
                    <a:gd name="T61" fmla="*/ 318 h 440"/>
                    <a:gd name="T62" fmla="*/ 25 w 105"/>
                    <a:gd name="T63" fmla="*/ 368 h 440"/>
                    <a:gd name="T64" fmla="*/ 29 w 105"/>
                    <a:gd name="T65" fmla="*/ 402 h 440"/>
                    <a:gd name="T66" fmla="*/ 34 w 105"/>
                    <a:gd name="T67" fmla="*/ 414 h 440"/>
                    <a:gd name="T68" fmla="*/ 40 w 105"/>
                    <a:gd name="T69" fmla="*/ 400 h 440"/>
                    <a:gd name="T70" fmla="*/ 44 w 105"/>
                    <a:gd name="T71" fmla="*/ 364 h 440"/>
                    <a:gd name="T72" fmla="*/ 48 w 105"/>
                    <a:gd name="T73" fmla="*/ 311 h 440"/>
                    <a:gd name="T74" fmla="*/ 51 w 105"/>
                    <a:gd name="T75" fmla="*/ 245 h 440"/>
                    <a:gd name="T76" fmla="*/ 52 w 105"/>
                    <a:gd name="T77" fmla="*/ 256 h 440"/>
                    <a:gd name="T78" fmla="*/ 56 w 105"/>
                    <a:gd name="T79" fmla="*/ 334 h 440"/>
                    <a:gd name="T80" fmla="*/ 60 w 105"/>
                    <a:gd name="T81" fmla="*/ 382 h 440"/>
                    <a:gd name="T82" fmla="*/ 65 w 105"/>
                    <a:gd name="T83" fmla="*/ 409 h 440"/>
                    <a:gd name="T84" fmla="*/ 72 w 105"/>
                    <a:gd name="T85" fmla="*/ 402 h 440"/>
                    <a:gd name="T86" fmla="*/ 78 w 105"/>
                    <a:gd name="T87" fmla="*/ 359 h 440"/>
                    <a:gd name="T88" fmla="*/ 83 w 105"/>
                    <a:gd name="T89" fmla="*/ 288 h 440"/>
                    <a:gd name="T90" fmla="*/ 86 w 105"/>
                    <a:gd name="T91" fmla="*/ 299 h 440"/>
                    <a:gd name="T92" fmla="*/ 90 w 105"/>
                    <a:gd name="T93" fmla="*/ 375 h 440"/>
                    <a:gd name="T94" fmla="*/ 96 w 105"/>
                    <a:gd name="T95" fmla="*/ 416 h 440"/>
                    <a:gd name="T96" fmla="*/ 102 w 105"/>
                    <a:gd name="T97" fmla="*/ 437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5"/>
                    <a:gd name="T148" fmla="*/ 0 h 440"/>
                    <a:gd name="T149" fmla="*/ 105 w 10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5" h="440">
                      <a:moveTo>
                        <a:pt x="104" y="199"/>
                      </a:moveTo>
                      <a:lnTo>
                        <a:pt x="103" y="199"/>
                      </a:lnTo>
                      <a:lnTo>
                        <a:pt x="102" y="196"/>
                      </a:lnTo>
                      <a:lnTo>
                        <a:pt x="100" y="194"/>
                      </a:lnTo>
                      <a:lnTo>
                        <a:pt x="99" y="190"/>
                      </a:lnTo>
                      <a:lnTo>
                        <a:pt x="99" y="188"/>
                      </a:lnTo>
                      <a:lnTo>
                        <a:pt x="97" y="183"/>
                      </a:lnTo>
                      <a:lnTo>
                        <a:pt x="96" y="176"/>
                      </a:lnTo>
                      <a:lnTo>
                        <a:pt x="95" y="167"/>
                      </a:lnTo>
                      <a:lnTo>
                        <a:pt x="93" y="160"/>
                      </a:lnTo>
                      <a:lnTo>
                        <a:pt x="92" y="146"/>
                      </a:lnTo>
                      <a:lnTo>
                        <a:pt x="90" y="133"/>
                      </a:lnTo>
                      <a:lnTo>
                        <a:pt x="89" y="116"/>
                      </a:lnTo>
                      <a:lnTo>
                        <a:pt x="87" y="98"/>
                      </a:lnTo>
                      <a:lnTo>
                        <a:pt x="87" y="80"/>
                      </a:lnTo>
                      <a:lnTo>
                        <a:pt x="86" y="62"/>
                      </a:lnTo>
                      <a:lnTo>
                        <a:pt x="85" y="43"/>
                      </a:lnTo>
                      <a:lnTo>
                        <a:pt x="85" y="30"/>
                      </a:lnTo>
                      <a:lnTo>
                        <a:pt x="84" y="20"/>
                      </a:lnTo>
                      <a:lnTo>
                        <a:pt x="83" y="37"/>
                      </a:lnTo>
                      <a:lnTo>
                        <a:pt x="83" y="50"/>
                      </a:lnTo>
                      <a:lnTo>
                        <a:pt x="82" y="68"/>
                      </a:lnTo>
                      <a:lnTo>
                        <a:pt x="82" y="87"/>
                      </a:lnTo>
                      <a:lnTo>
                        <a:pt x="80" y="103"/>
                      </a:lnTo>
                      <a:lnTo>
                        <a:pt x="79" y="121"/>
                      </a:lnTo>
                      <a:lnTo>
                        <a:pt x="78" y="138"/>
                      </a:lnTo>
                      <a:lnTo>
                        <a:pt x="77" y="151"/>
                      </a:lnTo>
                      <a:lnTo>
                        <a:pt x="76" y="163"/>
                      </a:lnTo>
                      <a:lnTo>
                        <a:pt x="75" y="171"/>
                      </a:lnTo>
                      <a:lnTo>
                        <a:pt x="73" y="178"/>
                      </a:lnTo>
                      <a:lnTo>
                        <a:pt x="72" y="188"/>
                      </a:lnTo>
                      <a:lnTo>
                        <a:pt x="70" y="190"/>
                      </a:lnTo>
                      <a:lnTo>
                        <a:pt x="69" y="194"/>
                      </a:lnTo>
                      <a:lnTo>
                        <a:pt x="67" y="194"/>
                      </a:lnTo>
                      <a:lnTo>
                        <a:pt x="66" y="194"/>
                      </a:lnTo>
                      <a:lnTo>
                        <a:pt x="63" y="188"/>
                      </a:lnTo>
                      <a:lnTo>
                        <a:pt x="62" y="181"/>
                      </a:lnTo>
                      <a:lnTo>
                        <a:pt x="60" y="169"/>
                      </a:lnTo>
                      <a:lnTo>
                        <a:pt x="58" y="153"/>
                      </a:lnTo>
                      <a:lnTo>
                        <a:pt x="57" y="135"/>
                      </a:lnTo>
                      <a:lnTo>
                        <a:pt x="55" y="112"/>
                      </a:lnTo>
                      <a:lnTo>
                        <a:pt x="54" y="90"/>
                      </a:lnTo>
                      <a:lnTo>
                        <a:pt x="53" y="62"/>
                      </a:lnTo>
                      <a:lnTo>
                        <a:pt x="52" y="32"/>
                      </a:lnTo>
                      <a:lnTo>
                        <a:pt x="51" y="2"/>
                      </a:lnTo>
                      <a:lnTo>
                        <a:pt x="50" y="32"/>
                      </a:lnTo>
                      <a:lnTo>
                        <a:pt x="50" y="55"/>
                      </a:lnTo>
                      <a:lnTo>
                        <a:pt x="48" y="75"/>
                      </a:lnTo>
                      <a:lnTo>
                        <a:pt x="48" y="91"/>
                      </a:lnTo>
                      <a:lnTo>
                        <a:pt x="47" y="110"/>
                      </a:lnTo>
                      <a:lnTo>
                        <a:pt x="45" y="126"/>
                      </a:lnTo>
                      <a:lnTo>
                        <a:pt x="45" y="138"/>
                      </a:lnTo>
                      <a:lnTo>
                        <a:pt x="44" y="151"/>
                      </a:lnTo>
                      <a:lnTo>
                        <a:pt x="42" y="163"/>
                      </a:lnTo>
                      <a:lnTo>
                        <a:pt x="41" y="171"/>
                      </a:lnTo>
                      <a:lnTo>
                        <a:pt x="40" y="178"/>
                      </a:lnTo>
                      <a:lnTo>
                        <a:pt x="38" y="185"/>
                      </a:lnTo>
                      <a:lnTo>
                        <a:pt x="37" y="190"/>
                      </a:lnTo>
                      <a:lnTo>
                        <a:pt x="36" y="194"/>
                      </a:lnTo>
                      <a:lnTo>
                        <a:pt x="35" y="196"/>
                      </a:lnTo>
                      <a:lnTo>
                        <a:pt x="34" y="196"/>
                      </a:lnTo>
                      <a:lnTo>
                        <a:pt x="32" y="194"/>
                      </a:lnTo>
                      <a:lnTo>
                        <a:pt x="31" y="190"/>
                      </a:lnTo>
                      <a:lnTo>
                        <a:pt x="31" y="188"/>
                      </a:lnTo>
                      <a:lnTo>
                        <a:pt x="29" y="185"/>
                      </a:lnTo>
                      <a:lnTo>
                        <a:pt x="28" y="178"/>
                      </a:lnTo>
                      <a:lnTo>
                        <a:pt x="27" y="174"/>
                      </a:lnTo>
                      <a:lnTo>
                        <a:pt x="26" y="165"/>
                      </a:lnTo>
                      <a:lnTo>
                        <a:pt x="25" y="156"/>
                      </a:lnTo>
                      <a:lnTo>
                        <a:pt x="24" y="146"/>
                      </a:lnTo>
                      <a:lnTo>
                        <a:pt x="23" y="135"/>
                      </a:lnTo>
                      <a:lnTo>
                        <a:pt x="22" y="119"/>
                      </a:lnTo>
                      <a:lnTo>
                        <a:pt x="21" y="103"/>
                      </a:lnTo>
                      <a:lnTo>
                        <a:pt x="20" y="87"/>
                      </a:lnTo>
                      <a:lnTo>
                        <a:pt x="19" y="68"/>
                      </a:lnTo>
                      <a:lnTo>
                        <a:pt x="18" y="50"/>
                      </a:lnTo>
                      <a:lnTo>
                        <a:pt x="18" y="32"/>
                      </a:ln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17" y="12"/>
                      </a:lnTo>
                      <a:lnTo>
                        <a:pt x="16" y="23"/>
                      </a:lnTo>
                      <a:lnTo>
                        <a:pt x="16" y="32"/>
                      </a:lnTo>
                      <a:lnTo>
                        <a:pt x="15" y="46"/>
                      </a:lnTo>
                      <a:lnTo>
                        <a:pt x="15" y="62"/>
                      </a:lnTo>
                      <a:lnTo>
                        <a:pt x="14" y="75"/>
                      </a:lnTo>
                      <a:lnTo>
                        <a:pt x="14" y="87"/>
                      </a:lnTo>
                      <a:lnTo>
                        <a:pt x="13" y="98"/>
                      </a:lnTo>
                      <a:lnTo>
                        <a:pt x="12" y="112"/>
                      </a:lnTo>
                      <a:lnTo>
                        <a:pt x="11" y="123"/>
                      </a:lnTo>
                      <a:lnTo>
                        <a:pt x="11" y="138"/>
                      </a:lnTo>
                      <a:lnTo>
                        <a:pt x="9" y="146"/>
                      </a:lnTo>
                      <a:lnTo>
                        <a:pt x="9" y="156"/>
                      </a:lnTo>
                      <a:lnTo>
                        <a:pt x="8" y="165"/>
                      </a:lnTo>
                      <a:lnTo>
                        <a:pt x="6" y="174"/>
                      </a:lnTo>
                      <a:lnTo>
                        <a:pt x="5" y="181"/>
                      </a:lnTo>
                      <a:lnTo>
                        <a:pt x="4" y="188"/>
                      </a:lnTo>
                      <a:lnTo>
                        <a:pt x="3" y="190"/>
                      </a:lnTo>
                      <a:lnTo>
                        <a:pt x="2" y="194"/>
                      </a:lnTo>
                      <a:lnTo>
                        <a:pt x="0" y="194"/>
                      </a:lnTo>
                      <a:lnTo>
                        <a:pt x="0" y="412"/>
                      </a:lnTo>
                      <a:lnTo>
                        <a:pt x="1" y="412"/>
                      </a:lnTo>
                      <a:lnTo>
                        <a:pt x="3" y="409"/>
                      </a:lnTo>
                      <a:lnTo>
                        <a:pt x="4" y="402"/>
                      </a:lnTo>
                      <a:lnTo>
                        <a:pt x="5" y="398"/>
                      </a:lnTo>
                      <a:lnTo>
                        <a:pt x="7" y="391"/>
                      </a:lnTo>
                      <a:lnTo>
                        <a:pt x="8" y="379"/>
                      </a:lnTo>
                      <a:lnTo>
                        <a:pt x="9" y="371"/>
                      </a:lnTo>
                      <a:lnTo>
                        <a:pt x="10" y="359"/>
                      </a:lnTo>
                      <a:lnTo>
                        <a:pt x="11" y="348"/>
                      </a:lnTo>
                      <a:lnTo>
                        <a:pt x="12" y="336"/>
                      </a:lnTo>
                      <a:lnTo>
                        <a:pt x="13" y="323"/>
                      </a:lnTo>
                      <a:lnTo>
                        <a:pt x="14" y="306"/>
                      </a:lnTo>
                      <a:lnTo>
                        <a:pt x="15" y="291"/>
                      </a:lnTo>
                      <a:lnTo>
                        <a:pt x="15" y="276"/>
                      </a:lnTo>
                      <a:lnTo>
                        <a:pt x="16" y="263"/>
                      </a:lnTo>
                      <a:lnTo>
                        <a:pt x="17" y="247"/>
                      </a:lnTo>
                      <a:lnTo>
                        <a:pt x="17" y="231"/>
                      </a:lnTo>
                      <a:lnTo>
                        <a:pt x="17" y="215"/>
                      </a:lnTo>
                      <a:lnTo>
                        <a:pt x="18" y="233"/>
                      </a:lnTo>
                      <a:lnTo>
                        <a:pt x="18" y="251"/>
                      </a:lnTo>
                      <a:lnTo>
                        <a:pt x="19" y="268"/>
                      </a:lnTo>
                      <a:lnTo>
                        <a:pt x="20" y="286"/>
                      </a:lnTo>
                      <a:lnTo>
                        <a:pt x="21" y="302"/>
                      </a:lnTo>
                      <a:lnTo>
                        <a:pt x="22" y="318"/>
                      </a:lnTo>
                      <a:lnTo>
                        <a:pt x="22" y="331"/>
                      </a:lnTo>
                      <a:lnTo>
                        <a:pt x="23" y="343"/>
                      </a:lnTo>
                      <a:lnTo>
                        <a:pt x="24" y="357"/>
                      </a:lnTo>
                      <a:lnTo>
                        <a:pt x="25" y="368"/>
                      </a:lnTo>
                      <a:lnTo>
                        <a:pt x="27" y="377"/>
                      </a:lnTo>
                      <a:lnTo>
                        <a:pt x="28" y="389"/>
                      </a:lnTo>
                      <a:lnTo>
                        <a:pt x="28" y="396"/>
                      </a:lnTo>
                      <a:lnTo>
                        <a:pt x="29" y="402"/>
                      </a:lnTo>
                      <a:lnTo>
                        <a:pt x="31" y="404"/>
                      </a:lnTo>
                      <a:lnTo>
                        <a:pt x="32" y="409"/>
                      </a:lnTo>
                      <a:lnTo>
                        <a:pt x="33" y="412"/>
                      </a:lnTo>
                      <a:lnTo>
                        <a:pt x="34" y="414"/>
                      </a:lnTo>
                      <a:lnTo>
                        <a:pt x="35" y="412"/>
                      </a:lnTo>
                      <a:lnTo>
                        <a:pt x="37" y="409"/>
                      </a:lnTo>
                      <a:lnTo>
                        <a:pt x="38" y="404"/>
                      </a:lnTo>
                      <a:lnTo>
                        <a:pt x="40" y="400"/>
                      </a:lnTo>
                      <a:lnTo>
                        <a:pt x="41" y="391"/>
                      </a:lnTo>
                      <a:lnTo>
                        <a:pt x="42" y="384"/>
                      </a:lnTo>
                      <a:lnTo>
                        <a:pt x="43" y="375"/>
                      </a:lnTo>
                      <a:lnTo>
                        <a:pt x="44" y="364"/>
                      </a:lnTo>
                      <a:lnTo>
                        <a:pt x="45" y="352"/>
                      </a:lnTo>
                      <a:lnTo>
                        <a:pt x="47" y="341"/>
                      </a:lnTo>
                      <a:lnTo>
                        <a:pt x="47" y="324"/>
                      </a:lnTo>
                      <a:lnTo>
                        <a:pt x="48" y="311"/>
                      </a:lnTo>
                      <a:lnTo>
                        <a:pt x="49" y="295"/>
                      </a:lnTo>
                      <a:lnTo>
                        <a:pt x="50" y="276"/>
                      </a:lnTo>
                      <a:lnTo>
                        <a:pt x="50" y="263"/>
                      </a:lnTo>
                      <a:lnTo>
                        <a:pt x="51" y="245"/>
                      </a:lnTo>
                      <a:lnTo>
                        <a:pt x="51" y="229"/>
                      </a:lnTo>
                      <a:lnTo>
                        <a:pt x="52" y="215"/>
                      </a:lnTo>
                      <a:lnTo>
                        <a:pt x="52" y="238"/>
                      </a:lnTo>
                      <a:lnTo>
                        <a:pt x="52" y="256"/>
                      </a:lnTo>
                      <a:lnTo>
                        <a:pt x="53" y="276"/>
                      </a:lnTo>
                      <a:lnTo>
                        <a:pt x="54" y="297"/>
                      </a:lnTo>
                      <a:lnTo>
                        <a:pt x="55" y="318"/>
                      </a:lnTo>
                      <a:lnTo>
                        <a:pt x="56" y="334"/>
                      </a:lnTo>
                      <a:lnTo>
                        <a:pt x="57" y="348"/>
                      </a:lnTo>
                      <a:lnTo>
                        <a:pt x="58" y="361"/>
                      </a:lnTo>
                      <a:lnTo>
                        <a:pt x="59" y="371"/>
                      </a:lnTo>
                      <a:lnTo>
                        <a:pt x="60" y="382"/>
                      </a:lnTo>
                      <a:lnTo>
                        <a:pt x="62" y="391"/>
                      </a:lnTo>
                      <a:lnTo>
                        <a:pt x="63" y="400"/>
                      </a:lnTo>
                      <a:lnTo>
                        <a:pt x="64" y="404"/>
                      </a:lnTo>
                      <a:lnTo>
                        <a:pt x="65" y="409"/>
                      </a:lnTo>
                      <a:lnTo>
                        <a:pt x="67" y="412"/>
                      </a:lnTo>
                      <a:lnTo>
                        <a:pt x="69" y="412"/>
                      </a:lnTo>
                      <a:lnTo>
                        <a:pt x="70" y="409"/>
                      </a:lnTo>
                      <a:lnTo>
                        <a:pt x="72" y="402"/>
                      </a:lnTo>
                      <a:lnTo>
                        <a:pt x="74" y="396"/>
                      </a:lnTo>
                      <a:lnTo>
                        <a:pt x="75" y="386"/>
                      </a:lnTo>
                      <a:lnTo>
                        <a:pt x="77" y="375"/>
                      </a:lnTo>
                      <a:lnTo>
                        <a:pt x="78" y="359"/>
                      </a:lnTo>
                      <a:lnTo>
                        <a:pt x="80" y="341"/>
                      </a:lnTo>
                      <a:lnTo>
                        <a:pt x="81" y="324"/>
                      </a:lnTo>
                      <a:lnTo>
                        <a:pt x="82" y="304"/>
                      </a:lnTo>
                      <a:lnTo>
                        <a:pt x="83" y="288"/>
                      </a:lnTo>
                      <a:lnTo>
                        <a:pt x="83" y="272"/>
                      </a:lnTo>
                      <a:lnTo>
                        <a:pt x="84" y="256"/>
                      </a:lnTo>
                      <a:lnTo>
                        <a:pt x="85" y="279"/>
                      </a:lnTo>
                      <a:lnTo>
                        <a:pt x="86" y="299"/>
                      </a:lnTo>
                      <a:lnTo>
                        <a:pt x="86" y="321"/>
                      </a:lnTo>
                      <a:lnTo>
                        <a:pt x="88" y="343"/>
                      </a:lnTo>
                      <a:lnTo>
                        <a:pt x="89" y="361"/>
                      </a:lnTo>
                      <a:lnTo>
                        <a:pt x="90" y="375"/>
                      </a:lnTo>
                      <a:lnTo>
                        <a:pt x="92" y="389"/>
                      </a:lnTo>
                      <a:lnTo>
                        <a:pt x="93" y="400"/>
                      </a:lnTo>
                      <a:lnTo>
                        <a:pt x="95" y="409"/>
                      </a:lnTo>
                      <a:lnTo>
                        <a:pt x="96" y="416"/>
                      </a:lnTo>
                      <a:lnTo>
                        <a:pt x="97" y="426"/>
                      </a:lnTo>
                      <a:lnTo>
                        <a:pt x="99" y="430"/>
                      </a:lnTo>
                      <a:lnTo>
                        <a:pt x="100" y="434"/>
                      </a:lnTo>
                      <a:lnTo>
                        <a:pt x="102" y="437"/>
                      </a:lnTo>
                      <a:lnTo>
                        <a:pt x="103" y="439"/>
                      </a:lnTo>
                      <a:lnTo>
                        <a:pt x="104" y="439"/>
                      </a:lnTo>
                      <a:lnTo>
                        <a:pt x="104" y="199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799" y="2552"/>
              <a:ext cx="442" cy="437"/>
              <a:chOff x="799" y="2552"/>
              <a:chExt cx="442" cy="437"/>
            </a:xfrm>
          </p:grpSpPr>
          <p:grpSp>
            <p:nvGrpSpPr>
              <p:cNvPr id="7" name="Group 116"/>
              <p:cNvGrpSpPr>
                <a:grpSpLocks/>
              </p:cNvGrpSpPr>
              <p:nvPr/>
            </p:nvGrpSpPr>
            <p:grpSpPr bwMode="auto">
              <a:xfrm>
                <a:off x="1021" y="2554"/>
                <a:ext cx="220" cy="435"/>
                <a:chOff x="1021" y="2554"/>
                <a:chExt cx="220" cy="435"/>
              </a:xfrm>
            </p:grpSpPr>
            <p:sp>
              <p:nvSpPr>
                <p:cNvPr id="4238" name="Freeform 117" descr="90%"/>
                <p:cNvSpPr>
                  <a:spLocks/>
                </p:cNvSpPr>
                <p:nvPr/>
              </p:nvSpPr>
              <p:spPr bwMode="auto">
                <a:xfrm>
                  <a:off x="1021" y="2554"/>
                  <a:ext cx="111" cy="435"/>
                </a:xfrm>
                <a:custGeom>
                  <a:avLst/>
                  <a:gdLst>
                    <a:gd name="T0" fmla="*/ 3 w 111"/>
                    <a:gd name="T1" fmla="*/ 193 h 435"/>
                    <a:gd name="T2" fmla="*/ 9 w 111"/>
                    <a:gd name="T3" fmla="*/ 175 h 435"/>
                    <a:gd name="T4" fmla="*/ 14 w 111"/>
                    <a:gd name="T5" fmla="*/ 132 h 435"/>
                    <a:gd name="T6" fmla="*/ 19 w 111"/>
                    <a:gd name="T7" fmla="*/ 62 h 435"/>
                    <a:gd name="T8" fmla="*/ 22 w 111"/>
                    <a:gd name="T9" fmla="*/ 37 h 435"/>
                    <a:gd name="T10" fmla="*/ 25 w 111"/>
                    <a:gd name="T11" fmla="*/ 102 h 435"/>
                    <a:gd name="T12" fmla="*/ 30 w 111"/>
                    <a:gd name="T13" fmla="*/ 162 h 435"/>
                    <a:gd name="T14" fmla="*/ 35 w 111"/>
                    <a:gd name="T15" fmla="*/ 189 h 435"/>
                    <a:gd name="T16" fmla="*/ 42 w 111"/>
                    <a:gd name="T17" fmla="*/ 189 h 435"/>
                    <a:gd name="T18" fmla="*/ 50 w 111"/>
                    <a:gd name="T19" fmla="*/ 134 h 435"/>
                    <a:gd name="T20" fmla="*/ 55 w 111"/>
                    <a:gd name="T21" fmla="*/ 32 h 435"/>
                    <a:gd name="T22" fmla="*/ 59 w 111"/>
                    <a:gd name="T23" fmla="*/ 75 h 435"/>
                    <a:gd name="T24" fmla="*/ 63 w 111"/>
                    <a:gd name="T25" fmla="*/ 137 h 435"/>
                    <a:gd name="T26" fmla="*/ 69 w 111"/>
                    <a:gd name="T27" fmla="*/ 177 h 435"/>
                    <a:gd name="T28" fmla="*/ 74 w 111"/>
                    <a:gd name="T29" fmla="*/ 195 h 435"/>
                    <a:gd name="T30" fmla="*/ 79 w 111"/>
                    <a:gd name="T31" fmla="*/ 184 h 435"/>
                    <a:gd name="T32" fmla="*/ 84 w 111"/>
                    <a:gd name="T33" fmla="*/ 155 h 435"/>
                    <a:gd name="T34" fmla="*/ 88 w 111"/>
                    <a:gd name="T35" fmla="*/ 102 h 435"/>
                    <a:gd name="T36" fmla="*/ 91 w 111"/>
                    <a:gd name="T37" fmla="*/ 32 h 435"/>
                    <a:gd name="T38" fmla="*/ 93 w 111"/>
                    <a:gd name="T39" fmla="*/ 23 h 435"/>
                    <a:gd name="T40" fmla="*/ 95 w 111"/>
                    <a:gd name="T41" fmla="*/ 75 h 435"/>
                    <a:gd name="T42" fmla="*/ 98 w 111"/>
                    <a:gd name="T43" fmla="*/ 123 h 435"/>
                    <a:gd name="T44" fmla="*/ 102 w 111"/>
                    <a:gd name="T45" fmla="*/ 164 h 435"/>
                    <a:gd name="T46" fmla="*/ 107 w 111"/>
                    <a:gd name="T47" fmla="*/ 189 h 435"/>
                    <a:gd name="T48" fmla="*/ 109 w 111"/>
                    <a:gd name="T49" fmla="*/ 407 h 435"/>
                    <a:gd name="T50" fmla="*/ 103 w 111"/>
                    <a:gd name="T51" fmla="*/ 386 h 435"/>
                    <a:gd name="T52" fmla="*/ 98 w 111"/>
                    <a:gd name="T53" fmla="*/ 344 h 435"/>
                    <a:gd name="T54" fmla="*/ 95 w 111"/>
                    <a:gd name="T55" fmla="*/ 289 h 435"/>
                    <a:gd name="T56" fmla="*/ 93 w 111"/>
                    <a:gd name="T57" fmla="*/ 227 h 435"/>
                    <a:gd name="T58" fmla="*/ 90 w 111"/>
                    <a:gd name="T59" fmla="*/ 264 h 435"/>
                    <a:gd name="T60" fmla="*/ 87 w 111"/>
                    <a:gd name="T61" fmla="*/ 327 h 435"/>
                    <a:gd name="T62" fmla="*/ 83 w 111"/>
                    <a:gd name="T63" fmla="*/ 375 h 435"/>
                    <a:gd name="T64" fmla="*/ 78 w 111"/>
                    <a:gd name="T65" fmla="*/ 400 h 435"/>
                    <a:gd name="T66" fmla="*/ 73 w 111"/>
                    <a:gd name="T67" fmla="*/ 407 h 435"/>
                    <a:gd name="T68" fmla="*/ 68 w 111"/>
                    <a:gd name="T69" fmla="*/ 389 h 435"/>
                    <a:gd name="T70" fmla="*/ 62 w 111"/>
                    <a:gd name="T71" fmla="*/ 347 h 435"/>
                    <a:gd name="T72" fmla="*/ 59 w 111"/>
                    <a:gd name="T73" fmla="*/ 291 h 435"/>
                    <a:gd name="T74" fmla="*/ 56 w 111"/>
                    <a:gd name="T75" fmla="*/ 225 h 435"/>
                    <a:gd name="T76" fmla="*/ 54 w 111"/>
                    <a:gd name="T77" fmla="*/ 275 h 435"/>
                    <a:gd name="T78" fmla="*/ 49 w 111"/>
                    <a:gd name="T79" fmla="*/ 344 h 435"/>
                    <a:gd name="T80" fmla="*/ 44 w 111"/>
                    <a:gd name="T81" fmla="*/ 389 h 435"/>
                    <a:gd name="T82" fmla="*/ 39 w 111"/>
                    <a:gd name="T83" fmla="*/ 407 h 435"/>
                    <a:gd name="T84" fmla="*/ 33 w 111"/>
                    <a:gd name="T85" fmla="*/ 400 h 435"/>
                    <a:gd name="T86" fmla="*/ 27 w 111"/>
                    <a:gd name="T87" fmla="*/ 354 h 435"/>
                    <a:gd name="T88" fmla="*/ 22 w 111"/>
                    <a:gd name="T89" fmla="*/ 284 h 435"/>
                    <a:gd name="T90" fmla="*/ 19 w 111"/>
                    <a:gd name="T91" fmla="*/ 295 h 435"/>
                    <a:gd name="T92" fmla="*/ 14 w 111"/>
                    <a:gd name="T93" fmla="*/ 370 h 435"/>
                    <a:gd name="T94" fmla="*/ 9 w 111"/>
                    <a:gd name="T95" fmla="*/ 414 h 435"/>
                    <a:gd name="T96" fmla="*/ 3 w 111"/>
                    <a:gd name="T97" fmla="*/ 432 h 4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1"/>
                    <a:gd name="T148" fmla="*/ 0 h 435"/>
                    <a:gd name="T149" fmla="*/ 111 w 111"/>
                    <a:gd name="T150" fmla="*/ 435 h 4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1" h="435">
                      <a:moveTo>
                        <a:pt x="0" y="197"/>
                      </a:moveTo>
                      <a:lnTo>
                        <a:pt x="1" y="197"/>
                      </a:lnTo>
                      <a:lnTo>
                        <a:pt x="2" y="195"/>
                      </a:lnTo>
                      <a:lnTo>
                        <a:pt x="3" y="193"/>
                      </a:lnTo>
                      <a:lnTo>
                        <a:pt x="5" y="189"/>
                      </a:lnTo>
                      <a:lnTo>
                        <a:pt x="6" y="189"/>
                      </a:lnTo>
                      <a:lnTo>
                        <a:pt x="7" y="182"/>
                      </a:lnTo>
                      <a:lnTo>
                        <a:pt x="9" y="175"/>
                      </a:lnTo>
                      <a:lnTo>
                        <a:pt x="10" y="166"/>
                      </a:lnTo>
                      <a:lnTo>
                        <a:pt x="12" y="159"/>
                      </a:lnTo>
                      <a:lnTo>
                        <a:pt x="13" y="145"/>
                      </a:lnTo>
                      <a:lnTo>
                        <a:pt x="14" y="132"/>
                      </a:lnTo>
                      <a:lnTo>
                        <a:pt x="16" y="115"/>
                      </a:lnTo>
                      <a:lnTo>
                        <a:pt x="17" y="98"/>
                      </a:lnTo>
                      <a:lnTo>
                        <a:pt x="18" y="80"/>
                      </a:lnTo>
                      <a:lnTo>
                        <a:pt x="19" y="62"/>
                      </a:lnTo>
                      <a:lnTo>
                        <a:pt x="20" y="43"/>
                      </a:lnTo>
                      <a:lnTo>
                        <a:pt x="20" y="30"/>
                      </a:lnTo>
                      <a:lnTo>
                        <a:pt x="21" y="20"/>
                      </a:lnTo>
                      <a:lnTo>
                        <a:pt x="22" y="37"/>
                      </a:lnTo>
                      <a:lnTo>
                        <a:pt x="22" y="50"/>
                      </a:lnTo>
                      <a:lnTo>
                        <a:pt x="23" y="68"/>
                      </a:lnTo>
                      <a:lnTo>
                        <a:pt x="24" y="89"/>
                      </a:lnTo>
                      <a:lnTo>
                        <a:pt x="25" y="102"/>
                      </a:lnTo>
                      <a:lnTo>
                        <a:pt x="26" y="120"/>
                      </a:lnTo>
                      <a:lnTo>
                        <a:pt x="27" y="137"/>
                      </a:lnTo>
                      <a:lnTo>
                        <a:pt x="29" y="150"/>
                      </a:lnTo>
                      <a:lnTo>
                        <a:pt x="30" y="162"/>
                      </a:lnTo>
                      <a:lnTo>
                        <a:pt x="31" y="170"/>
                      </a:lnTo>
                      <a:lnTo>
                        <a:pt x="32" y="177"/>
                      </a:lnTo>
                      <a:lnTo>
                        <a:pt x="34" y="187"/>
                      </a:lnTo>
                      <a:lnTo>
                        <a:pt x="35" y="189"/>
                      </a:lnTo>
                      <a:lnTo>
                        <a:pt x="37" y="193"/>
                      </a:lnTo>
                      <a:lnTo>
                        <a:pt x="38" y="193"/>
                      </a:lnTo>
                      <a:lnTo>
                        <a:pt x="40" y="193"/>
                      </a:lnTo>
                      <a:lnTo>
                        <a:pt x="42" y="189"/>
                      </a:lnTo>
                      <a:lnTo>
                        <a:pt x="44" y="180"/>
                      </a:lnTo>
                      <a:lnTo>
                        <a:pt x="46" y="168"/>
                      </a:lnTo>
                      <a:lnTo>
                        <a:pt x="48" y="152"/>
                      </a:lnTo>
                      <a:lnTo>
                        <a:pt x="50" y="134"/>
                      </a:lnTo>
                      <a:lnTo>
                        <a:pt x="51" y="114"/>
                      </a:lnTo>
                      <a:lnTo>
                        <a:pt x="53" y="89"/>
                      </a:lnTo>
                      <a:lnTo>
                        <a:pt x="54" y="64"/>
                      </a:lnTo>
                      <a:lnTo>
                        <a:pt x="55" y="32"/>
                      </a:lnTo>
                      <a:lnTo>
                        <a:pt x="56" y="2"/>
                      </a:lnTo>
                      <a:lnTo>
                        <a:pt x="58" y="32"/>
                      </a:lnTo>
                      <a:lnTo>
                        <a:pt x="58" y="55"/>
                      </a:lnTo>
                      <a:lnTo>
                        <a:pt x="59" y="75"/>
                      </a:lnTo>
                      <a:lnTo>
                        <a:pt x="60" y="90"/>
                      </a:lnTo>
                      <a:lnTo>
                        <a:pt x="61" y="109"/>
                      </a:lnTo>
                      <a:lnTo>
                        <a:pt x="62" y="125"/>
                      </a:lnTo>
                      <a:lnTo>
                        <a:pt x="63" y="137"/>
                      </a:lnTo>
                      <a:lnTo>
                        <a:pt x="65" y="150"/>
                      </a:lnTo>
                      <a:lnTo>
                        <a:pt x="66" y="162"/>
                      </a:lnTo>
                      <a:lnTo>
                        <a:pt x="67" y="170"/>
                      </a:lnTo>
                      <a:lnTo>
                        <a:pt x="69" y="177"/>
                      </a:lnTo>
                      <a:lnTo>
                        <a:pt x="70" y="184"/>
                      </a:lnTo>
                      <a:lnTo>
                        <a:pt x="71" y="189"/>
                      </a:lnTo>
                      <a:lnTo>
                        <a:pt x="72" y="193"/>
                      </a:lnTo>
                      <a:lnTo>
                        <a:pt x="74" y="195"/>
                      </a:lnTo>
                      <a:lnTo>
                        <a:pt x="76" y="193"/>
                      </a:lnTo>
                      <a:lnTo>
                        <a:pt x="77" y="189"/>
                      </a:lnTo>
                      <a:lnTo>
                        <a:pt x="78" y="189"/>
                      </a:lnTo>
                      <a:lnTo>
                        <a:pt x="79" y="184"/>
                      </a:lnTo>
                      <a:lnTo>
                        <a:pt x="80" y="177"/>
                      </a:lnTo>
                      <a:lnTo>
                        <a:pt x="81" y="172"/>
                      </a:lnTo>
                      <a:lnTo>
                        <a:pt x="83" y="164"/>
                      </a:lnTo>
                      <a:lnTo>
                        <a:pt x="84" y="155"/>
                      </a:lnTo>
                      <a:lnTo>
                        <a:pt x="85" y="145"/>
                      </a:lnTo>
                      <a:lnTo>
                        <a:pt x="86" y="134"/>
                      </a:lnTo>
                      <a:lnTo>
                        <a:pt x="87" y="118"/>
                      </a:lnTo>
                      <a:lnTo>
                        <a:pt x="88" y="102"/>
                      </a:lnTo>
                      <a:lnTo>
                        <a:pt x="89" y="87"/>
                      </a:lnTo>
                      <a:lnTo>
                        <a:pt x="90" y="68"/>
                      </a:lnTo>
                      <a:lnTo>
                        <a:pt x="91" y="50"/>
                      </a:lnTo>
                      <a:lnTo>
                        <a:pt x="91" y="32"/>
                      </a:lnTo>
                      <a:lnTo>
                        <a:pt x="92" y="16"/>
                      </a:lnTo>
                      <a:lnTo>
                        <a:pt x="93" y="0"/>
                      </a:lnTo>
                      <a:lnTo>
                        <a:pt x="93" y="12"/>
                      </a:lnTo>
                      <a:lnTo>
                        <a:pt x="93" y="23"/>
                      </a:lnTo>
                      <a:lnTo>
                        <a:pt x="94" y="32"/>
                      </a:lnTo>
                      <a:lnTo>
                        <a:pt x="94" y="45"/>
                      </a:lnTo>
                      <a:lnTo>
                        <a:pt x="94" y="62"/>
                      </a:lnTo>
                      <a:lnTo>
                        <a:pt x="95" y="75"/>
                      </a:lnTo>
                      <a:lnTo>
                        <a:pt x="96" y="87"/>
                      </a:lnTo>
                      <a:lnTo>
                        <a:pt x="97" y="98"/>
                      </a:lnTo>
                      <a:lnTo>
                        <a:pt x="97" y="112"/>
                      </a:lnTo>
                      <a:lnTo>
                        <a:pt x="98" y="123"/>
                      </a:lnTo>
                      <a:lnTo>
                        <a:pt x="99" y="137"/>
                      </a:lnTo>
                      <a:lnTo>
                        <a:pt x="100" y="145"/>
                      </a:lnTo>
                      <a:lnTo>
                        <a:pt x="101" y="155"/>
                      </a:lnTo>
                      <a:lnTo>
                        <a:pt x="102" y="164"/>
                      </a:lnTo>
                      <a:lnTo>
                        <a:pt x="104" y="172"/>
                      </a:lnTo>
                      <a:lnTo>
                        <a:pt x="105" y="180"/>
                      </a:lnTo>
                      <a:lnTo>
                        <a:pt x="106" y="187"/>
                      </a:lnTo>
                      <a:lnTo>
                        <a:pt x="107" y="189"/>
                      </a:lnTo>
                      <a:lnTo>
                        <a:pt x="108" y="193"/>
                      </a:lnTo>
                      <a:lnTo>
                        <a:pt x="110" y="193"/>
                      </a:lnTo>
                      <a:lnTo>
                        <a:pt x="110" y="407"/>
                      </a:lnTo>
                      <a:lnTo>
                        <a:pt x="109" y="407"/>
                      </a:lnTo>
                      <a:lnTo>
                        <a:pt x="107" y="404"/>
                      </a:lnTo>
                      <a:lnTo>
                        <a:pt x="106" y="400"/>
                      </a:lnTo>
                      <a:lnTo>
                        <a:pt x="104" y="393"/>
                      </a:lnTo>
                      <a:lnTo>
                        <a:pt x="103" y="386"/>
                      </a:lnTo>
                      <a:lnTo>
                        <a:pt x="102" y="375"/>
                      </a:lnTo>
                      <a:lnTo>
                        <a:pt x="101" y="366"/>
                      </a:lnTo>
                      <a:lnTo>
                        <a:pt x="100" y="354"/>
                      </a:lnTo>
                      <a:lnTo>
                        <a:pt x="98" y="344"/>
                      </a:lnTo>
                      <a:lnTo>
                        <a:pt x="97" y="332"/>
                      </a:lnTo>
                      <a:lnTo>
                        <a:pt x="97" y="319"/>
                      </a:lnTo>
                      <a:lnTo>
                        <a:pt x="95" y="302"/>
                      </a:lnTo>
                      <a:lnTo>
                        <a:pt x="95" y="289"/>
                      </a:lnTo>
                      <a:lnTo>
                        <a:pt x="94" y="275"/>
                      </a:lnTo>
                      <a:lnTo>
                        <a:pt x="93" y="259"/>
                      </a:lnTo>
                      <a:lnTo>
                        <a:pt x="93" y="243"/>
                      </a:lnTo>
                      <a:lnTo>
                        <a:pt x="93" y="227"/>
                      </a:lnTo>
                      <a:lnTo>
                        <a:pt x="92" y="212"/>
                      </a:lnTo>
                      <a:lnTo>
                        <a:pt x="91" y="229"/>
                      </a:lnTo>
                      <a:lnTo>
                        <a:pt x="91" y="250"/>
                      </a:lnTo>
                      <a:lnTo>
                        <a:pt x="90" y="264"/>
                      </a:lnTo>
                      <a:lnTo>
                        <a:pt x="90" y="282"/>
                      </a:lnTo>
                      <a:lnTo>
                        <a:pt x="88" y="300"/>
                      </a:lnTo>
                      <a:lnTo>
                        <a:pt x="87" y="314"/>
                      </a:lnTo>
                      <a:lnTo>
                        <a:pt x="87" y="327"/>
                      </a:lnTo>
                      <a:lnTo>
                        <a:pt x="86" y="339"/>
                      </a:lnTo>
                      <a:lnTo>
                        <a:pt x="85" y="352"/>
                      </a:lnTo>
                      <a:lnTo>
                        <a:pt x="84" y="364"/>
                      </a:lnTo>
                      <a:lnTo>
                        <a:pt x="83" y="375"/>
                      </a:lnTo>
                      <a:lnTo>
                        <a:pt x="81" y="384"/>
                      </a:lnTo>
                      <a:lnTo>
                        <a:pt x="80" y="391"/>
                      </a:lnTo>
                      <a:lnTo>
                        <a:pt x="79" y="397"/>
                      </a:lnTo>
                      <a:lnTo>
                        <a:pt x="78" y="400"/>
                      </a:lnTo>
                      <a:lnTo>
                        <a:pt x="77" y="404"/>
                      </a:lnTo>
                      <a:lnTo>
                        <a:pt x="76" y="407"/>
                      </a:lnTo>
                      <a:lnTo>
                        <a:pt x="74" y="409"/>
                      </a:lnTo>
                      <a:lnTo>
                        <a:pt x="73" y="407"/>
                      </a:lnTo>
                      <a:lnTo>
                        <a:pt x="72" y="404"/>
                      </a:lnTo>
                      <a:lnTo>
                        <a:pt x="70" y="400"/>
                      </a:lnTo>
                      <a:lnTo>
                        <a:pt x="69" y="396"/>
                      </a:lnTo>
                      <a:lnTo>
                        <a:pt x="68" y="389"/>
                      </a:lnTo>
                      <a:lnTo>
                        <a:pt x="66" y="379"/>
                      </a:lnTo>
                      <a:lnTo>
                        <a:pt x="65" y="370"/>
                      </a:lnTo>
                      <a:lnTo>
                        <a:pt x="63" y="359"/>
                      </a:lnTo>
                      <a:lnTo>
                        <a:pt x="62" y="347"/>
                      </a:lnTo>
                      <a:lnTo>
                        <a:pt x="62" y="336"/>
                      </a:lnTo>
                      <a:lnTo>
                        <a:pt x="61" y="320"/>
                      </a:lnTo>
                      <a:lnTo>
                        <a:pt x="59" y="307"/>
                      </a:lnTo>
                      <a:lnTo>
                        <a:pt x="59" y="291"/>
                      </a:lnTo>
                      <a:lnTo>
                        <a:pt x="58" y="275"/>
                      </a:lnTo>
                      <a:lnTo>
                        <a:pt x="57" y="259"/>
                      </a:lnTo>
                      <a:lnTo>
                        <a:pt x="56" y="241"/>
                      </a:lnTo>
                      <a:lnTo>
                        <a:pt x="56" y="225"/>
                      </a:lnTo>
                      <a:lnTo>
                        <a:pt x="56" y="212"/>
                      </a:lnTo>
                      <a:lnTo>
                        <a:pt x="55" y="234"/>
                      </a:lnTo>
                      <a:lnTo>
                        <a:pt x="54" y="252"/>
                      </a:lnTo>
                      <a:lnTo>
                        <a:pt x="54" y="275"/>
                      </a:lnTo>
                      <a:lnTo>
                        <a:pt x="52" y="294"/>
                      </a:lnTo>
                      <a:lnTo>
                        <a:pt x="51" y="314"/>
                      </a:lnTo>
                      <a:lnTo>
                        <a:pt x="51" y="329"/>
                      </a:lnTo>
                      <a:lnTo>
                        <a:pt x="49" y="344"/>
                      </a:lnTo>
                      <a:lnTo>
                        <a:pt x="48" y="357"/>
                      </a:lnTo>
                      <a:lnTo>
                        <a:pt x="47" y="366"/>
                      </a:lnTo>
                      <a:lnTo>
                        <a:pt x="45" y="377"/>
                      </a:lnTo>
                      <a:lnTo>
                        <a:pt x="44" y="389"/>
                      </a:lnTo>
                      <a:lnTo>
                        <a:pt x="43" y="396"/>
                      </a:lnTo>
                      <a:lnTo>
                        <a:pt x="42" y="400"/>
                      </a:lnTo>
                      <a:lnTo>
                        <a:pt x="40" y="404"/>
                      </a:lnTo>
                      <a:lnTo>
                        <a:pt x="39" y="407"/>
                      </a:lnTo>
                      <a:lnTo>
                        <a:pt x="38" y="407"/>
                      </a:lnTo>
                      <a:lnTo>
                        <a:pt x="37" y="407"/>
                      </a:lnTo>
                      <a:lnTo>
                        <a:pt x="35" y="404"/>
                      </a:lnTo>
                      <a:lnTo>
                        <a:pt x="33" y="400"/>
                      </a:lnTo>
                      <a:lnTo>
                        <a:pt x="32" y="391"/>
                      </a:lnTo>
                      <a:lnTo>
                        <a:pt x="30" y="382"/>
                      </a:lnTo>
                      <a:lnTo>
                        <a:pt x="29" y="370"/>
                      </a:lnTo>
                      <a:lnTo>
                        <a:pt x="27" y="354"/>
                      </a:lnTo>
                      <a:lnTo>
                        <a:pt x="26" y="339"/>
                      </a:lnTo>
                      <a:lnTo>
                        <a:pt x="24" y="320"/>
                      </a:lnTo>
                      <a:lnTo>
                        <a:pt x="23" y="300"/>
                      </a:lnTo>
                      <a:lnTo>
                        <a:pt x="22" y="284"/>
                      </a:lnTo>
                      <a:lnTo>
                        <a:pt x="22" y="268"/>
                      </a:lnTo>
                      <a:lnTo>
                        <a:pt x="21" y="252"/>
                      </a:lnTo>
                      <a:lnTo>
                        <a:pt x="20" y="275"/>
                      </a:lnTo>
                      <a:lnTo>
                        <a:pt x="19" y="295"/>
                      </a:lnTo>
                      <a:lnTo>
                        <a:pt x="18" y="316"/>
                      </a:lnTo>
                      <a:lnTo>
                        <a:pt x="17" y="339"/>
                      </a:lnTo>
                      <a:lnTo>
                        <a:pt x="15" y="357"/>
                      </a:lnTo>
                      <a:lnTo>
                        <a:pt x="14" y="370"/>
                      </a:lnTo>
                      <a:lnTo>
                        <a:pt x="13" y="384"/>
                      </a:lnTo>
                      <a:lnTo>
                        <a:pt x="12" y="396"/>
                      </a:lnTo>
                      <a:lnTo>
                        <a:pt x="10" y="404"/>
                      </a:lnTo>
                      <a:lnTo>
                        <a:pt x="9" y="414"/>
                      </a:lnTo>
                      <a:lnTo>
                        <a:pt x="7" y="421"/>
                      </a:lnTo>
                      <a:lnTo>
                        <a:pt x="6" y="425"/>
                      </a:lnTo>
                      <a:lnTo>
                        <a:pt x="4" y="429"/>
                      </a:lnTo>
                      <a:lnTo>
                        <a:pt x="3" y="432"/>
                      </a:lnTo>
                      <a:lnTo>
                        <a:pt x="1" y="434"/>
                      </a:lnTo>
                      <a:lnTo>
                        <a:pt x="0" y="434"/>
                      </a:lnTo>
                      <a:lnTo>
                        <a:pt x="0" y="197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9" name="Freeform 118" descr="90%"/>
                <p:cNvSpPr>
                  <a:spLocks/>
                </p:cNvSpPr>
                <p:nvPr/>
              </p:nvSpPr>
              <p:spPr bwMode="auto">
                <a:xfrm>
                  <a:off x="1131" y="2554"/>
                  <a:ext cx="110" cy="435"/>
                </a:xfrm>
                <a:custGeom>
                  <a:avLst/>
                  <a:gdLst>
                    <a:gd name="T0" fmla="*/ 105 w 110"/>
                    <a:gd name="T1" fmla="*/ 193 h 435"/>
                    <a:gd name="T2" fmla="*/ 101 w 110"/>
                    <a:gd name="T3" fmla="*/ 175 h 435"/>
                    <a:gd name="T4" fmla="*/ 95 w 110"/>
                    <a:gd name="T5" fmla="*/ 132 h 435"/>
                    <a:gd name="T6" fmla="*/ 90 w 110"/>
                    <a:gd name="T7" fmla="*/ 62 h 435"/>
                    <a:gd name="T8" fmla="*/ 88 w 110"/>
                    <a:gd name="T9" fmla="*/ 37 h 435"/>
                    <a:gd name="T10" fmla="*/ 84 w 110"/>
                    <a:gd name="T11" fmla="*/ 102 h 435"/>
                    <a:gd name="T12" fmla="*/ 80 w 110"/>
                    <a:gd name="T13" fmla="*/ 162 h 435"/>
                    <a:gd name="T14" fmla="*/ 74 w 110"/>
                    <a:gd name="T15" fmla="*/ 189 h 435"/>
                    <a:gd name="T16" fmla="*/ 67 w 110"/>
                    <a:gd name="T17" fmla="*/ 189 h 435"/>
                    <a:gd name="T18" fmla="*/ 60 w 110"/>
                    <a:gd name="T19" fmla="*/ 134 h 435"/>
                    <a:gd name="T20" fmla="*/ 55 w 110"/>
                    <a:gd name="T21" fmla="*/ 32 h 435"/>
                    <a:gd name="T22" fmla="*/ 50 w 110"/>
                    <a:gd name="T23" fmla="*/ 75 h 435"/>
                    <a:gd name="T24" fmla="*/ 46 w 110"/>
                    <a:gd name="T25" fmla="*/ 137 h 435"/>
                    <a:gd name="T26" fmla="*/ 41 w 110"/>
                    <a:gd name="T27" fmla="*/ 177 h 435"/>
                    <a:gd name="T28" fmla="*/ 36 w 110"/>
                    <a:gd name="T29" fmla="*/ 195 h 435"/>
                    <a:gd name="T30" fmla="*/ 32 w 110"/>
                    <a:gd name="T31" fmla="*/ 189 h 435"/>
                    <a:gd name="T32" fmla="*/ 27 w 110"/>
                    <a:gd name="T33" fmla="*/ 164 h 435"/>
                    <a:gd name="T34" fmla="*/ 23 w 110"/>
                    <a:gd name="T35" fmla="*/ 118 h 435"/>
                    <a:gd name="T36" fmla="*/ 19 w 110"/>
                    <a:gd name="T37" fmla="*/ 50 h 435"/>
                    <a:gd name="T38" fmla="*/ 17 w 110"/>
                    <a:gd name="T39" fmla="*/ 12 h 435"/>
                    <a:gd name="T40" fmla="*/ 15 w 110"/>
                    <a:gd name="T41" fmla="*/ 62 h 435"/>
                    <a:gd name="T42" fmla="*/ 13 w 110"/>
                    <a:gd name="T43" fmla="*/ 112 h 435"/>
                    <a:gd name="T44" fmla="*/ 9 w 110"/>
                    <a:gd name="T45" fmla="*/ 155 h 435"/>
                    <a:gd name="T46" fmla="*/ 4 w 110"/>
                    <a:gd name="T47" fmla="*/ 187 h 435"/>
                    <a:gd name="T48" fmla="*/ 0 w 110"/>
                    <a:gd name="T49" fmla="*/ 407 h 435"/>
                    <a:gd name="T50" fmla="*/ 6 w 110"/>
                    <a:gd name="T51" fmla="*/ 393 h 435"/>
                    <a:gd name="T52" fmla="*/ 11 w 110"/>
                    <a:gd name="T53" fmla="*/ 354 h 435"/>
                    <a:gd name="T54" fmla="*/ 15 w 110"/>
                    <a:gd name="T55" fmla="*/ 302 h 435"/>
                    <a:gd name="T56" fmla="*/ 17 w 110"/>
                    <a:gd name="T57" fmla="*/ 243 h 435"/>
                    <a:gd name="T58" fmla="*/ 19 w 110"/>
                    <a:gd name="T59" fmla="*/ 250 h 435"/>
                    <a:gd name="T60" fmla="*/ 22 w 110"/>
                    <a:gd name="T61" fmla="*/ 314 h 435"/>
                    <a:gd name="T62" fmla="*/ 26 w 110"/>
                    <a:gd name="T63" fmla="*/ 364 h 435"/>
                    <a:gd name="T64" fmla="*/ 30 w 110"/>
                    <a:gd name="T65" fmla="*/ 397 h 435"/>
                    <a:gd name="T66" fmla="*/ 35 w 110"/>
                    <a:gd name="T67" fmla="*/ 409 h 435"/>
                    <a:gd name="T68" fmla="*/ 41 w 110"/>
                    <a:gd name="T69" fmla="*/ 396 h 435"/>
                    <a:gd name="T70" fmla="*/ 46 w 110"/>
                    <a:gd name="T71" fmla="*/ 359 h 435"/>
                    <a:gd name="T72" fmla="*/ 50 w 110"/>
                    <a:gd name="T73" fmla="*/ 307 h 435"/>
                    <a:gd name="T74" fmla="*/ 53 w 110"/>
                    <a:gd name="T75" fmla="*/ 241 h 435"/>
                    <a:gd name="T76" fmla="*/ 55 w 110"/>
                    <a:gd name="T77" fmla="*/ 252 h 435"/>
                    <a:gd name="T78" fmla="*/ 59 w 110"/>
                    <a:gd name="T79" fmla="*/ 329 h 435"/>
                    <a:gd name="T80" fmla="*/ 64 w 110"/>
                    <a:gd name="T81" fmla="*/ 377 h 435"/>
                    <a:gd name="T82" fmla="*/ 69 w 110"/>
                    <a:gd name="T83" fmla="*/ 404 h 435"/>
                    <a:gd name="T84" fmla="*/ 74 w 110"/>
                    <a:gd name="T85" fmla="*/ 404 h 435"/>
                    <a:gd name="T86" fmla="*/ 81 w 110"/>
                    <a:gd name="T87" fmla="*/ 370 h 435"/>
                    <a:gd name="T88" fmla="*/ 86 w 110"/>
                    <a:gd name="T89" fmla="*/ 300 h 435"/>
                    <a:gd name="T90" fmla="*/ 89 w 110"/>
                    <a:gd name="T91" fmla="*/ 275 h 435"/>
                    <a:gd name="T92" fmla="*/ 94 w 110"/>
                    <a:gd name="T93" fmla="*/ 357 h 435"/>
                    <a:gd name="T94" fmla="*/ 99 w 110"/>
                    <a:gd name="T95" fmla="*/ 404 h 435"/>
                    <a:gd name="T96" fmla="*/ 105 w 110"/>
                    <a:gd name="T97" fmla="*/ 429 h 435"/>
                    <a:gd name="T98" fmla="*/ 109 w 110"/>
                    <a:gd name="T99" fmla="*/ 197 h 43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0"/>
                    <a:gd name="T151" fmla="*/ 0 h 435"/>
                    <a:gd name="T152" fmla="*/ 110 w 110"/>
                    <a:gd name="T153" fmla="*/ 435 h 43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0" h="435">
                      <a:moveTo>
                        <a:pt x="109" y="197"/>
                      </a:moveTo>
                      <a:lnTo>
                        <a:pt x="108" y="197"/>
                      </a:lnTo>
                      <a:lnTo>
                        <a:pt x="107" y="195"/>
                      </a:lnTo>
                      <a:lnTo>
                        <a:pt x="105" y="193"/>
                      </a:lnTo>
                      <a:lnTo>
                        <a:pt x="104" y="189"/>
                      </a:lnTo>
                      <a:lnTo>
                        <a:pt x="103" y="189"/>
                      </a:lnTo>
                      <a:lnTo>
                        <a:pt x="102" y="182"/>
                      </a:lnTo>
                      <a:lnTo>
                        <a:pt x="101" y="175"/>
                      </a:lnTo>
                      <a:lnTo>
                        <a:pt x="99" y="166"/>
                      </a:lnTo>
                      <a:lnTo>
                        <a:pt x="98" y="159"/>
                      </a:lnTo>
                      <a:lnTo>
                        <a:pt x="96" y="145"/>
                      </a:lnTo>
                      <a:lnTo>
                        <a:pt x="95" y="132"/>
                      </a:lnTo>
                      <a:lnTo>
                        <a:pt x="93" y="115"/>
                      </a:lnTo>
                      <a:lnTo>
                        <a:pt x="92" y="98"/>
                      </a:lnTo>
                      <a:lnTo>
                        <a:pt x="91" y="80"/>
                      </a:lnTo>
                      <a:lnTo>
                        <a:pt x="90" y="62"/>
                      </a:lnTo>
                      <a:lnTo>
                        <a:pt x="89" y="43"/>
                      </a:lnTo>
                      <a:lnTo>
                        <a:pt x="88" y="30"/>
                      </a:lnTo>
                      <a:lnTo>
                        <a:pt x="88" y="20"/>
                      </a:lnTo>
                      <a:lnTo>
                        <a:pt x="88" y="37"/>
                      </a:lnTo>
                      <a:lnTo>
                        <a:pt x="87" y="50"/>
                      </a:lnTo>
                      <a:lnTo>
                        <a:pt x="86" y="68"/>
                      </a:lnTo>
                      <a:lnTo>
                        <a:pt x="86" y="89"/>
                      </a:lnTo>
                      <a:lnTo>
                        <a:pt x="84" y="102"/>
                      </a:lnTo>
                      <a:lnTo>
                        <a:pt x="83" y="120"/>
                      </a:lnTo>
                      <a:lnTo>
                        <a:pt x="82" y="137"/>
                      </a:lnTo>
                      <a:lnTo>
                        <a:pt x="81" y="150"/>
                      </a:lnTo>
                      <a:lnTo>
                        <a:pt x="80" y="162"/>
                      </a:lnTo>
                      <a:lnTo>
                        <a:pt x="79" y="170"/>
                      </a:lnTo>
                      <a:lnTo>
                        <a:pt x="77" y="177"/>
                      </a:lnTo>
                      <a:lnTo>
                        <a:pt x="76" y="187"/>
                      </a:lnTo>
                      <a:lnTo>
                        <a:pt x="74" y="189"/>
                      </a:lnTo>
                      <a:lnTo>
                        <a:pt x="73" y="193"/>
                      </a:lnTo>
                      <a:lnTo>
                        <a:pt x="71" y="193"/>
                      </a:lnTo>
                      <a:lnTo>
                        <a:pt x="69" y="193"/>
                      </a:lnTo>
                      <a:lnTo>
                        <a:pt x="67" y="189"/>
                      </a:lnTo>
                      <a:lnTo>
                        <a:pt x="65" y="180"/>
                      </a:lnTo>
                      <a:lnTo>
                        <a:pt x="63" y="168"/>
                      </a:lnTo>
                      <a:lnTo>
                        <a:pt x="62" y="152"/>
                      </a:lnTo>
                      <a:lnTo>
                        <a:pt x="60" y="134"/>
                      </a:lnTo>
                      <a:lnTo>
                        <a:pt x="58" y="114"/>
                      </a:lnTo>
                      <a:lnTo>
                        <a:pt x="57" y="89"/>
                      </a:lnTo>
                      <a:lnTo>
                        <a:pt x="56" y="64"/>
                      </a:lnTo>
                      <a:lnTo>
                        <a:pt x="55" y="32"/>
                      </a:lnTo>
                      <a:lnTo>
                        <a:pt x="53" y="2"/>
                      </a:lnTo>
                      <a:lnTo>
                        <a:pt x="52" y="32"/>
                      </a:lnTo>
                      <a:lnTo>
                        <a:pt x="52" y="55"/>
                      </a:lnTo>
                      <a:lnTo>
                        <a:pt x="50" y="75"/>
                      </a:lnTo>
                      <a:lnTo>
                        <a:pt x="49" y="90"/>
                      </a:lnTo>
                      <a:lnTo>
                        <a:pt x="49" y="109"/>
                      </a:lnTo>
                      <a:lnTo>
                        <a:pt x="47" y="125"/>
                      </a:lnTo>
                      <a:lnTo>
                        <a:pt x="46" y="137"/>
                      </a:lnTo>
                      <a:lnTo>
                        <a:pt x="45" y="150"/>
                      </a:lnTo>
                      <a:lnTo>
                        <a:pt x="44" y="162"/>
                      </a:lnTo>
                      <a:lnTo>
                        <a:pt x="43" y="170"/>
                      </a:lnTo>
                      <a:lnTo>
                        <a:pt x="41" y="177"/>
                      </a:lnTo>
                      <a:lnTo>
                        <a:pt x="40" y="184"/>
                      </a:lnTo>
                      <a:lnTo>
                        <a:pt x="39" y="189"/>
                      </a:lnTo>
                      <a:lnTo>
                        <a:pt x="38" y="193"/>
                      </a:lnTo>
                      <a:lnTo>
                        <a:pt x="36" y="195"/>
                      </a:lnTo>
                      <a:lnTo>
                        <a:pt x="35" y="195"/>
                      </a:lnTo>
                      <a:lnTo>
                        <a:pt x="34" y="193"/>
                      </a:lnTo>
                      <a:lnTo>
                        <a:pt x="33" y="189"/>
                      </a:lnTo>
                      <a:lnTo>
                        <a:pt x="32" y="189"/>
                      </a:lnTo>
                      <a:lnTo>
                        <a:pt x="30" y="184"/>
                      </a:lnTo>
                      <a:lnTo>
                        <a:pt x="29" y="177"/>
                      </a:lnTo>
                      <a:lnTo>
                        <a:pt x="28" y="172"/>
                      </a:lnTo>
                      <a:lnTo>
                        <a:pt x="27" y="164"/>
                      </a:lnTo>
                      <a:lnTo>
                        <a:pt x="26" y="155"/>
                      </a:lnTo>
                      <a:lnTo>
                        <a:pt x="25" y="145"/>
                      </a:lnTo>
                      <a:lnTo>
                        <a:pt x="24" y="134"/>
                      </a:lnTo>
                      <a:lnTo>
                        <a:pt x="23" y="118"/>
                      </a:lnTo>
                      <a:lnTo>
                        <a:pt x="22" y="102"/>
                      </a:lnTo>
                      <a:lnTo>
                        <a:pt x="21" y="87"/>
                      </a:lnTo>
                      <a:lnTo>
                        <a:pt x="20" y="68"/>
                      </a:lnTo>
                      <a:lnTo>
                        <a:pt x="19" y="50"/>
                      </a:lnTo>
                      <a:lnTo>
                        <a:pt x="18" y="32"/>
                      </a:lnTo>
                      <a:lnTo>
                        <a:pt x="18" y="16"/>
                      </a:lnTo>
                      <a:lnTo>
                        <a:pt x="18" y="0"/>
                      </a:lnTo>
                      <a:lnTo>
                        <a:pt x="17" y="12"/>
                      </a:lnTo>
                      <a:lnTo>
                        <a:pt x="17" y="23"/>
                      </a:lnTo>
                      <a:lnTo>
                        <a:pt x="16" y="32"/>
                      </a:lnTo>
                      <a:lnTo>
                        <a:pt x="16" y="45"/>
                      </a:lnTo>
                      <a:lnTo>
                        <a:pt x="15" y="62"/>
                      </a:lnTo>
                      <a:lnTo>
                        <a:pt x="15" y="75"/>
                      </a:lnTo>
                      <a:lnTo>
                        <a:pt x="14" y="87"/>
                      </a:lnTo>
                      <a:lnTo>
                        <a:pt x="13" y="98"/>
                      </a:lnTo>
                      <a:lnTo>
                        <a:pt x="13" y="112"/>
                      </a:lnTo>
                      <a:lnTo>
                        <a:pt x="12" y="123"/>
                      </a:lnTo>
                      <a:lnTo>
                        <a:pt x="11" y="137"/>
                      </a:lnTo>
                      <a:lnTo>
                        <a:pt x="10" y="145"/>
                      </a:lnTo>
                      <a:lnTo>
                        <a:pt x="9" y="155"/>
                      </a:lnTo>
                      <a:lnTo>
                        <a:pt x="8" y="164"/>
                      </a:lnTo>
                      <a:lnTo>
                        <a:pt x="6" y="172"/>
                      </a:lnTo>
                      <a:lnTo>
                        <a:pt x="5" y="180"/>
                      </a:lnTo>
                      <a:lnTo>
                        <a:pt x="4" y="187"/>
                      </a:lnTo>
                      <a:lnTo>
                        <a:pt x="3" y="189"/>
                      </a:lnTo>
                      <a:lnTo>
                        <a:pt x="2" y="193"/>
                      </a:lnTo>
                      <a:lnTo>
                        <a:pt x="0" y="193"/>
                      </a:lnTo>
                      <a:lnTo>
                        <a:pt x="0" y="407"/>
                      </a:lnTo>
                      <a:lnTo>
                        <a:pt x="1" y="407"/>
                      </a:lnTo>
                      <a:lnTo>
                        <a:pt x="3" y="404"/>
                      </a:lnTo>
                      <a:lnTo>
                        <a:pt x="4" y="400"/>
                      </a:lnTo>
                      <a:lnTo>
                        <a:pt x="6" y="393"/>
                      </a:lnTo>
                      <a:lnTo>
                        <a:pt x="7" y="386"/>
                      </a:lnTo>
                      <a:lnTo>
                        <a:pt x="8" y="375"/>
                      </a:lnTo>
                      <a:lnTo>
                        <a:pt x="9" y="366"/>
                      </a:lnTo>
                      <a:lnTo>
                        <a:pt x="11" y="354"/>
                      </a:lnTo>
                      <a:lnTo>
                        <a:pt x="12" y="344"/>
                      </a:lnTo>
                      <a:lnTo>
                        <a:pt x="12" y="332"/>
                      </a:lnTo>
                      <a:lnTo>
                        <a:pt x="13" y="319"/>
                      </a:lnTo>
                      <a:lnTo>
                        <a:pt x="15" y="302"/>
                      </a:lnTo>
                      <a:lnTo>
                        <a:pt x="15" y="289"/>
                      </a:lnTo>
                      <a:lnTo>
                        <a:pt x="16" y="275"/>
                      </a:lnTo>
                      <a:lnTo>
                        <a:pt x="16" y="259"/>
                      </a:lnTo>
                      <a:lnTo>
                        <a:pt x="17" y="243"/>
                      </a:lnTo>
                      <a:lnTo>
                        <a:pt x="18" y="227"/>
                      </a:lnTo>
                      <a:lnTo>
                        <a:pt x="18" y="212"/>
                      </a:lnTo>
                      <a:lnTo>
                        <a:pt x="19" y="229"/>
                      </a:lnTo>
                      <a:lnTo>
                        <a:pt x="19" y="250"/>
                      </a:lnTo>
                      <a:lnTo>
                        <a:pt x="20" y="264"/>
                      </a:lnTo>
                      <a:lnTo>
                        <a:pt x="21" y="282"/>
                      </a:lnTo>
                      <a:lnTo>
                        <a:pt x="22" y="300"/>
                      </a:lnTo>
                      <a:lnTo>
                        <a:pt x="22" y="314"/>
                      </a:lnTo>
                      <a:lnTo>
                        <a:pt x="23" y="327"/>
                      </a:lnTo>
                      <a:lnTo>
                        <a:pt x="24" y="339"/>
                      </a:lnTo>
                      <a:lnTo>
                        <a:pt x="25" y="352"/>
                      </a:lnTo>
                      <a:lnTo>
                        <a:pt x="26" y="364"/>
                      </a:lnTo>
                      <a:lnTo>
                        <a:pt x="28" y="375"/>
                      </a:lnTo>
                      <a:lnTo>
                        <a:pt x="29" y="384"/>
                      </a:lnTo>
                      <a:lnTo>
                        <a:pt x="30" y="391"/>
                      </a:lnTo>
                      <a:lnTo>
                        <a:pt x="30" y="397"/>
                      </a:lnTo>
                      <a:lnTo>
                        <a:pt x="32" y="400"/>
                      </a:lnTo>
                      <a:lnTo>
                        <a:pt x="33" y="404"/>
                      </a:lnTo>
                      <a:lnTo>
                        <a:pt x="34" y="407"/>
                      </a:lnTo>
                      <a:lnTo>
                        <a:pt x="35" y="409"/>
                      </a:lnTo>
                      <a:lnTo>
                        <a:pt x="37" y="407"/>
                      </a:lnTo>
                      <a:lnTo>
                        <a:pt x="38" y="404"/>
                      </a:lnTo>
                      <a:lnTo>
                        <a:pt x="39" y="400"/>
                      </a:lnTo>
                      <a:lnTo>
                        <a:pt x="41" y="396"/>
                      </a:lnTo>
                      <a:lnTo>
                        <a:pt x="42" y="389"/>
                      </a:lnTo>
                      <a:lnTo>
                        <a:pt x="43" y="379"/>
                      </a:lnTo>
                      <a:lnTo>
                        <a:pt x="45" y="370"/>
                      </a:lnTo>
                      <a:lnTo>
                        <a:pt x="46" y="359"/>
                      </a:lnTo>
                      <a:lnTo>
                        <a:pt x="47" y="347"/>
                      </a:lnTo>
                      <a:lnTo>
                        <a:pt x="48" y="336"/>
                      </a:lnTo>
                      <a:lnTo>
                        <a:pt x="49" y="320"/>
                      </a:lnTo>
                      <a:lnTo>
                        <a:pt x="50" y="307"/>
                      </a:lnTo>
                      <a:lnTo>
                        <a:pt x="51" y="291"/>
                      </a:lnTo>
                      <a:lnTo>
                        <a:pt x="52" y="275"/>
                      </a:lnTo>
                      <a:lnTo>
                        <a:pt x="52" y="259"/>
                      </a:lnTo>
                      <a:lnTo>
                        <a:pt x="53" y="241"/>
                      </a:lnTo>
                      <a:lnTo>
                        <a:pt x="53" y="225"/>
                      </a:lnTo>
                      <a:lnTo>
                        <a:pt x="54" y="212"/>
                      </a:lnTo>
                      <a:lnTo>
                        <a:pt x="55" y="234"/>
                      </a:lnTo>
                      <a:lnTo>
                        <a:pt x="55" y="252"/>
                      </a:lnTo>
                      <a:lnTo>
                        <a:pt x="56" y="275"/>
                      </a:lnTo>
                      <a:lnTo>
                        <a:pt x="57" y="294"/>
                      </a:lnTo>
                      <a:lnTo>
                        <a:pt x="58" y="314"/>
                      </a:lnTo>
                      <a:lnTo>
                        <a:pt x="59" y="329"/>
                      </a:lnTo>
                      <a:lnTo>
                        <a:pt x="60" y="344"/>
                      </a:lnTo>
                      <a:lnTo>
                        <a:pt x="62" y="357"/>
                      </a:lnTo>
                      <a:lnTo>
                        <a:pt x="62" y="366"/>
                      </a:lnTo>
                      <a:lnTo>
                        <a:pt x="64" y="377"/>
                      </a:lnTo>
                      <a:lnTo>
                        <a:pt x="65" y="389"/>
                      </a:lnTo>
                      <a:lnTo>
                        <a:pt x="66" y="396"/>
                      </a:lnTo>
                      <a:lnTo>
                        <a:pt x="67" y="400"/>
                      </a:lnTo>
                      <a:lnTo>
                        <a:pt x="69" y="404"/>
                      </a:lnTo>
                      <a:lnTo>
                        <a:pt x="70" y="407"/>
                      </a:lnTo>
                      <a:lnTo>
                        <a:pt x="71" y="407"/>
                      </a:lnTo>
                      <a:lnTo>
                        <a:pt x="73" y="407"/>
                      </a:lnTo>
                      <a:lnTo>
                        <a:pt x="74" y="404"/>
                      </a:lnTo>
                      <a:lnTo>
                        <a:pt x="76" y="400"/>
                      </a:lnTo>
                      <a:lnTo>
                        <a:pt x="77" y="391"/>
                      </a:lnTo>
                      <a:lnTo>
                        <a:pt x="79" y="382"/>
                      </a:lnTo>
                      <a:lnTo>
                        <a:pt x="81" y="370"/>
                      </a:lnTo>
                      <a:lnTo>
                        <a:pt x="82" y="354"/>
                      </a:lnTo>
                      <a:lnTo>
                        <a:pt x="84" y="339"/>
                      </a:lnTo>
                      <a:lnTo>
                        <a:pt x="85" y="320"/>
                      </a:lnTo>
                      <a:lnTo>
                        <a:pt x="86" y="300"/>
                      </a:lnTo>
                      <a:lnTo>
                        <a:pt x="87" y="284"/>
                      </a:lnTo>
                      <a:lnTo>
                        <a:pt x="87" y="268"/>
                      </a:lnTo>
                      <a:lnTo>
                        <a:pt x="88" y="252"/>
                      </a:lnTo>
                      <a:lnTo>
                        <a:pt x="89" y="275"/>
                      </a:lnTo>
                      <a:lnTo>
                        <a:pt x="90" y="295"/>
                      </a:lnTo>
                      <a:lnTo>
                        <a:pt x="91" y="316"/>
                      </a:lnTo>
                      <a:lnTo>
                        <a:pt x="92" y="339"/>
                      </a:lnTo>
                      <a:lnTo>
                        <a:pt x="94" y="357"/>
                      </a:lnTo>
                      <a:lnTo>
                        <a:pt x="95" y="370"/>
                      </a:lnTo>
                      <a:lnTo>
                        <a:pt x="96" y="384"/>
                      </a:lnTo>
                      <a:lnTo>
                        <a:pt x="98" y="396"/>
                      </a:lnTo>
                      <a:lnTo>
                        <a:pt x="99" y="404"/>
                      </a:lnTo>
                      <a:lnTo>
                        <a:pt x="101" y="414"/>
                      </a:lnTo>
                      <a:lnTo>
                        <a:pt x="102" y="421"/>
                      </a:lnTo>
                      <a:lnTo>
                        <a:pt x="103" y="425"/>
                      </a:lnTo>
                      <a:lnTo>
                        <a:pt x="105" y="429"/>
                      </a:lnTo>
                      <a:lnTo>
                        <a:pt x="106" y="432"/>
                      </a:lnTo>
                      <a:lnTo>
                        <a:pt x="108" y="434"/>
                      </a:lnTo>
                      <a:lnTo>
                        <a:pt x="109" y="434"/>
                      </a:lnTo>
                      <a:lnTo>
                        <a:pt x="109" y="197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19"/>
              <p:cNvGrpSpPr>
                <a:grpSpLocks/>
              </p:cNvGrpSpPr>
              <p:nvPr/>
            </p:nvGrpSpPr>
            <p:grpSpPr bwMode="auto">
              <a:xfrm>
                <a:off x="799" y="2552"/>
                <a:ext cx="219" cy="436"/>
                <a:chOff x="799" y="2552"/>
                <a:chExt cx="219" cy="436"/>
              </a:xfrm>
            </p:grpSpPr>
            <p:sp>
              <p:nvSpPr>
                <p:cNvPr id="4236" name="Freeform 120" descr="90%"/>
                <p:cNvSpPr>
                  <a:spLocks/>
                </p:cNvSpPr>
                <p:nvPr/>
              </p:nvSpPr>
              <p:spPr bwMode="auto">
                <a:xfrm>
                  <a:off x="799" y="2552"/>
                  <a:ext cx="109" cy="436"/>
                </a:xfrm>
                <a:custGeom>
                  <a:avLst/>
                  <a:gdLst>
                    <a:gd name="T0" fmla="*/ 4 w 109"/>
                    <a:gd name="T1" fmla="*/ 192 h 436"/>
                    <a:gd name="T2" fmla="*/ 8 w 109"/>
                    <a:gd name="T3" fmla="*/ 174 h 436"/>
                    <a:gd name="T4" fmla="*/ 14 w 109"/>
                    <a:gd name="T5" fmla="*/ 132 h 436"/>
                    <a:gd name="T6" fmla="*/ 19 w 109"/>
                    <a:gd name="T7" fmla="*/ 62 h 436"/>
                    <a:gd name="T8" fmla="*/ 21 w 109"/>
                    <a:gd name="T9" fmla="*/ 37 h 436"/>
                    <a:gd name="T10" fmla="*/ 24 w 109"/>
                    <a:gd name="T11" fmla="*/ 102 h 436"/>
                    <a:gd name="T12" fmla="*/ 29 w 109"/>
                    <a:gd name="T13" fmla="*/ 161 h 436"/>
                    <a:gd name="T14" fmla="*/ 35 w 109"/>
                    <a:gd name="T15" fmla="*/ 188 h 436"/>
                    <a:gd name="T16" fmla="*/ 42 w 109"/>
                    <a:gd name="T17" fmla="*/ 186 h 436"/>
                    <a:gd name="T18" fmla="*/ 49 w 109"/>
                    <a:gd name="T19" fmla="*/ 134 h 436"/>
                    <a:gd name="T20" fmla="*/ 54 w 109"/>
                    <a:gd name="T21" fmla="*/ 32 h 436"/>
                    <a:gd name="T22" fmla="*/ 58 w 109"/>
                    <a:gd name="T23" fmla="*/ 75 h 436"/>
                    <a:gd name="T24" fmla="*/ 62 w 109"/>
                    <a:gd name="T25" fmla="*/ 136 h 436"/>
                    <a:gd name="T26" fmla="*/ 68 w 109"/>
                    <a:gd name="T27" fmla="*/ 177 h 436"/>
                    <a:gd name="T28" fmla="*/ 72 w 109"/>
                    <a:gd name="T29" fmla="*/ 194 h 436"/>
                    <a:gd name="T30" fmla="*/ 77 w 109"/>
                    <a:gd name="T31" fmla="*/ 186 h 436"/>
                    <a:gd name="T32" fmla="*/ 81 w 109"/>
                    <a:gd name="T33" fmla="*/ 164 h 436"/>
                    <a:gd name="T34" fmla="*/ 86 w 109"/>
                    <a:gd name="T35" fmla="*/ 117 h 436"/>
                    <a:gd name="T36" fmla="*/ 89 w 109"/>
                    <a:gd name="T37" fmla="*/ 50 h 436"/>
                    <a:gd name="T38" fmla="*/ 91 w 109"/>
                    <a:gd name="T39" fmla="*/ 12 h 436"/>
                    <a:gd name="T40" fmla="*/ 93 w 109"/>
                    <a:gd name="T41" fmla="*/ 62 h 436"/>
                    <a:gd name="T42" fmla="*/ 96 w 109"/>
                    <a:gd name="T43" fmla="*/ 111 h 436"/>
                    <a:gd name="T44" fmla="*/ 99 w 109"/>
                    <a:gd name="T45" fmla="*/ 154 h 436"/>
                    <a:gd name="T46" fmla="*/ 104 w 109"/>
                    <a:gd name="T47" fmla="*/ 186 h 436"/>
                    <a:gd name="T48" fmla="*/ 108 w 109"/>
                    <a:gd name="T49" fmla="*/ 408 h 436"/>
                    <a:gd name="T50" fmla="*/ 103 w 109"/>
                    <a:gd name="T51" fmla="*/ 395 h 436"/>
                    <a:gd name="T52" fmla="*/ 97 w 109"/>
                    <a:gd name="T53" fmla="*/ 356 h 436"/>
                    <a:gd name="T54" fmla="*/ 94 w 109"/>
                    <a:gd name="T55" fmla="*/ 303 h 436"/>
                    <a:gd name="T56" fmla="*/ 91 w 109"/>
                    <a:gd name="T57" fmla="*/ 244 h 436"/>
                    <a:gd name="T58" fmla="*/ 89 w 109"/>
                    <a:gd name="T59" fmla="*/ 249 h 436"/>
                    <a:gd name="T60" fmla="*/ 86 w 109"/>
                    <a:gd name="T61" fmla="*/ 315 h 436"/>
                    <a:gd name="T62" fmla="*/ 82 w 109"/>
                    <a:gd name="T63" fmla="*/ 365 h 436"/>
                    <a:gd name="T64" fmla="*/ 77 w 109"/>
                    <a:gd name="T65" fmla="*/ 398 h 436"/>
                    <a:gd name="T66" fmla="*/ 73 w 109"/>
                    <a:gd name="T67" fmla="*/ 410 h 436"/>
                    <a:gd name="T68" fmla="*/ 68 w 109"/>
                    <a:gd name="T69" fmla="*/ 397 h 436"/>
                    <a:gd name="T70" fmla="*/ 62 w 109"/>
                    <a:gd name="T71" fmla="*/ 360 h 436"/>
                    <a:gd name="T72" fmla="*/ 59 w 109"/>
                    <a:gd name="T73" fmla="*/ 308 h 436"/>
                    <a:gd name="T74" fmla="*/ 56 w 109"/>
                    <a:gd name="T75" fmla="*/ 243 h 436"/>
                    <a:gd name="T76" fmla="*/ 53 w 109"/>
                    <a:gd name="T77" fmla="*/ 254 h 436"/>
                    <a:gd name="T78" fmla="*/ 49 w 109"/>
                    <a:gd name="T79" fmla="*/ 331 h 436"/>
                    <a:gd name="T80" fmla="*/ 45 w 109"/>
                    <a:gd name="T81" fmla="*/ 378 h 436"/>
                    <a:gd name="T82" fmla="*/ 40 w 109"/>
                    <a:gd name="T83" fmla="*/ 405 h 436"/>
                    <a:gd name="T84" fmla="*/ 35 w 109"/>
                    <a:gd name="T85" fmla="*/ 405 h 436"/>
                    <a:gd name="T86" fmla="*/ 28 w 109"/>
                    <a:gd name="T87" fmla="*/ 371 h 436"/>
                    <a:gd name="T88" fmla="*/ 23 w 109"/>
                    <a:gd name="T89" fmla="*/ 301 h 436"/>
                    <a:gd name="T90" fmla="*/ 20 w 109"/>
                    <a:gd name="T91" fmla="*/ 276 h 436"/>
                    <a:gd name="T92" fmla="*/ 15 w 109"/>
                    <a:gd name="T93" fmla="*/ 358 h 436"/>
                    <a:gd name="T94" fmla="*/ 10 w 109"/>
                    <a:gd name="T95" fmla="*/ 405 h 436"/>
                    <a:gd name="T96" fmla="*/ 4 w 109"/>
                    <a:gd name="T97" fmla="*/ 430 h 436"/>
                    <a:gd name="T98" fmla="*/ 0 w 109"/>
                    <a:gd name="T99" fmla="*/ 197 h 4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9"/>
                    <a:gd name="T151" fmla="*/ 0 h 436"/>
                    <a:gd name="T152" fmla="*/ 109 w 109"/>
                    <a:gd name="T153" fmla="*/ 436 h 4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9" h="436">
                      <a:moveTo>
                        <a:pt x="0" y="197"/>
                      </a:moveTo>
                      <a:lnTo>
                        <a:pt x="1" y="197"/>
                      </a:lnTo>
                      <a:lnTo>
                        <a:pt x="2" y="194"/>
                      </a:lnTo>
                      <a:lnTo>
                        <a:pt x="4" y="192"/>
                      </a:lnTo>
                      <a:lnTo>
                        <a:pt x="5" y="188"/>
                      </a:lnTo>
                      <a:lnTo>
                        <a:pt x="6" y="186"/>
                      </a:lnTo>
                      <a:lnTo>
                        <a:pt x="7" y="181"/>
                      </a:lnTo>
                      <a:lnTo>
                        <a:pt x="8" y="174"/>
                      </a:lnTo>
                      <a:lnTo>
                        <a:pt x="10" y="166"/>
                      </a:lnTo>
                      <a:lnTo>
                        <a:pt x="11" y="159"/>
                      </a:lnTo>
                      <a:lnTo>
                        <a:pt x="13" y="145"/>
                      </a:lnTo>
                      <a:lnTo>
                        <a:pt x="14" y="132"/>
                      </a:lnTo>
                      <a:lnTo>
                        <a:pt x="15" y="115"/>
                      </a:lnTo>
                      <a:lnTo>
                        <a:pt x="16" y="97"/>
                      </a:lnTo>
                      <a:lnTo>
                        <a:pt x="18" y="79"/>
                      </a:lnTo>
                      <a:lnTo>
                        <a:pt x="19" y="62"/>
                      </a:lnTo>
                      <a:lnTo>
                        <a:pt x="20" y="43"/>
                      </a:lnTo>
                      <a:lnTo>
                        <a:pt x="20" y="30"/>
                      </a:lnTo>
                      <a:lnTo>
                        <a:pt x="21" y="20"/>
                      </a:lnTo>
                      <a:lnTo>
                        <a:pt x="21" y="37"/>
                      </a:lnTo>
                      <a:lnTo>
                        <a:pt x="22" y="50"/>
                      </a:lnTo>
                      <a:lnTo>
                        <a:pt x="22" y="68"/>
                      </a:lnTo>
                      <a:lnTo>
                        <a:pt x="23" y="86"/>
                      </a:lnTo>
                      <a:lnTo>
                        <a:pt x="24" y="102"/>
                      </a:lnTo>
                      <a:lnTo>
                        <a:pt x="25" y="120"/>
                      </a:lnTo>
                      <a:lnTo>
                        <a:pt x="26" y="136"/>
                      </a:lnTo>
                      <a:lnTo>
                        <a:pt x="28" y="149"/>
                      </a:lnTo>
                      <a:lnTo>
                        <a:pt x="29" y="161"/>
                      </a:lnTo>
                      <a:lnTo>
                        <a:pt x="31" y="170"/>
                      </a:lnTo>
                      <a:lnTo>
                        <a:pt x="32" y="177"/>
                      </a:lnTo>
                      <a:lnTo>
                        <a:pt x="33" y="186"/>
                      </a:lnTo>
                      <a:lnTo>
                        <a:pt x="35" y="188"/>
                      </a:lnTo>
                      <a:lnTo>
                        <a:pt x="36" y="192"/>
                      </a:lnTo>
                      <a:lnTo>
                        <a:pt x="38" y="192"/>
                      </a:lnTo>
                      <a:lnTo>
                        <a:pt x="39" y="192"/>
                      </a:lnTo>
                      <a:lnTo>
                        <a:pt x="42" y="186"/>
                      </a:lnTo>
                      <a:lnTo>
                        <a:pt x="43" y="179"/>
                      </a:lnTo>
                      <a:lnTo>
                        <a:pt x="45" y="167"/>
                      </a:lnTo>
                      <a:lnTo>
                        <a:pt x="47" y="152"/>
                      </a:lnTo>
                      <a:lnTo>
                        <a:pt x="49" y="134"/>
                      </a:lnTo>
                      <a:lnTo>
                        <a:pt x="50" y="111"/>
                      </a:lnTo>
                      <a:lnTo>
                        <a:pt x="52" y="89"/>
                      </a:lnTo>
                      <a:lnTo>
                        <a:pt x="53" y="62"/>
                      </a:lnTo>
                      <a:lnTo>
                        <a:pt x="54" y="32"/>
                      </a:lnTo>
                      <a:lnTo>
                        <a:pt x="55" y="2"/>
                      </a:lnTo>
                      <a:lnTo>
                        <a:pt x="56" y="32"/>
                      </a:lnTo>
                      <a:lnTo>
                        <a:pt x="57" y="55"/>
                      </a:lnTo>
                      <a:lnTo>
                        <a:pt x="58" y="75"/>
                      </a:lnTo>
                      <a:lnTo>
                        <a:pt x="59" y="90"/>
                      </a:lnTo>
                      <a:lnTo>
                        <a:pt x="60" y="109"/>
                      </a:lnTo>
                      <a:lnTo>
                        <a:pt x="61" y="124"/>
                      </a:lnTo>
                      <a:lnTo>
                        <a:pt x="62" y="136"/>
                      </a:lnTo>
                      <a:lnTo>
                        <a:pt x="63" y="149"/>
                      </a:lnTo>
                      <a:lnTo>
                        <a:pt x="65" y="161"/>
                      </a:lnTo>
                      <a:lnTo>
                        <a:pt x="66" y="170"/>
                      </a:lnTo>
                      <a:lnTo>
                        <a:pt x="68" y="177"/>
                      </a:lnTo>
                      <a:lnTo>
                        <a:pt x="69" y="184"/>
                      </a:lnTo>
                      <a:lnTo>
                        <a:pt x="70" y="188"/>
                      </a:lnTo>
                      <a:lnTo>
                        <a:pt x="71" y="192"/>
                      </a:lnTo>
                      <a:lnTo>
                        <a:pt x="72" y="194"/>
                      </a:lnTo>
                      <a:lnTo>
                        <a:pt x="73" y="194"/>
                      </a:lnTo>
                      <a:lnTo>
                        <a:pt x="75" y="192"/>
                      </a:lnTo>
                      <a:lnTo>
                        <a:pt x="76" y="188"/>
                      </a:lnTo>
                      <a:lnTo>
                        <a:pt x="77" y="186"/>
                      </a:lnTo>
                      <a:lnTo>
                        <a:pt x="78" y="184"/>
                      </a:lnTo>
                      <a:lnTo>
                        <a:pt x="79" y="177"/>
                      </a:lnTo>
                      <a:lnTo>
                        <a:pt x="80" y="172"/>
                      </a:lnTo>
                      <a:lnTo>
                        <a:pt x="81" y="164"/>
                      </a:lnTo>
                      <a:lnTo>
                        <a:pt x="82" y="154"/>
                      </a:lnTo>
                      <a:lnTo>
                        <a:pt x="83" y="145"/>
                      </a:lnTo>
                      <a:lnTo>
                        <a:pt x="85" y="134"/>
                      </a:lnTo>
                      <a:lnTo>
                        <a:pt x="86" y="117"/>
                      </a:lnTo>
                      <a:lnTo>
                        <a:pt x="86" y="102"/>
                      </a:lnTo>
                      <a:lnTo>
                        <a:pt x="87" y="86"/>
                      </a:lnTo>
                      <a:lnTo>
                        <a:pt x="88" y="68"/>
                      </a:lnTo>
                      <a:lnTo>
                        <a:pt x="89" y="50"/>
                      </a:lnTo>
                      <a:lnTo>
                        <a:pt x="90" y="32"/>
                      </a:lnTo>
                      <a:lnTo>
                        <a:pt x="90" y="15"/>
                      </a:lnTo>
                      <a:lnTo>
                        <a:pt x="91" y="0"/>
                      </a:lnTo>
                      <a:lnTo>
                        <a:pt x="91" y="12"/>
                      </a:lnTo>
                      <a:lnTo>
                        <a:pt x="92" y="23"/>
                      </a:lnTo>
                      <a:lnTo>
                        <a:pt x="92" y="32"/>
                      </a:lnTo>
                      <a:lnTo>
                        <a:pt x="92" y="45"/>
                      </a:lnTo>
                      <a:lnTo>
                        <a:pt x="93" y="62"/>
                      </a:lnTo>
                      <a:lnTo>
                        <a:pt x="93" y="75"/>
                      </a:lnTo>
                      <a:lnTo>
                        <a:pt x="94" y="86"/>
                      </a:lnTo>
                      <a:lnTo>
                        <a:pt x="95" y="97"/>
                      </a:lnTo>
                      <a:lnTo>
                        <a:pt x="96" y="111"/>
                      </a:lnTo>
                      <a:lnTo>
                        <a:pt x="96" y="122"/>
                      </a:lnTo>
                      <a:lnTo>
                        <a:pt x="97" y="136"/>
                      </a:lnTo>
                      <a:lnTo>
                        <a:pt x="98" y="145"/>
                      </a:lnTo>
                      <a:lnTo>
                        <a:pt x="99" y="154"/>
                      </a:lnTo>
                      <a:lnTo>
                        <a:pt x="100" y="164"/>
                      </a:lnTo>
                      <a:lnTo>
                        <a:pt x="102" y="172"/>
                      </a:lnTo>
                      <a:lnTo>
                        <a:pt x="103" y="179"/>
                      </a:lnTo>
                      <a:lnTo>
                        <a:pt x="104" y="186"/>
                      </a:lnTo>
                      <a:lnTo>
                        <a:pt x="105" y="188"/>
                      </a:lnTo>
                      <a:lnTo>
                        <a:pt x="106" y="192"/>
                      </a:lnTo>
                      <a:lnTo>
                        <a:pt x="108" y="192"/>
                      </a:lnTo>
                      <a:lnTo>
                        <a:pt x="108" y="408"/>
                      </a:lnTo>
                      <a:lnTo>
                        <a:pt x="107" y="408"/>
                      </a:lnTo>
                      <a:lnTo>
                        <a:pt x="105" y="405"/>
                      </a:lnTo>
                      <a:lnTo>
                        <a:pt x="104" y="398"/>
                      </a:lnTo>
                      <a:lnTo>
                        <a:pt x="103" y="395"/>
                      </a:lnTo>
                      <a:lnTo>
                        <a:pt x="101" y="388"/>
                      </a:lnTo>
                      <a:lnTo>
                        <a:pt x="100" y="376"/>
                      </a:lnTo>
                      <a:lnTo>
                        <a:pt x="99" y="367"/>
                      </a:lnTo>
                      <a:lnTo>
                        <a:pt x="97" y="356"/>
                      </a:lnTo>
                      <a:lnTo>
                        <a:pt x="97" y="345"/>
                      </a:lnTo>
                      <a:lnTo>
                        <a:pt x="96" y="333"/>
                      </a:lnTo>
                      <a:lnTo>
                        <a:pt x="95" y="320"/>
                      </a:lnTo>
                      <a:lnTo>
                        <a:pt x="94" y="303"/>
                      </a:lnTo>
                      <a:lnTo>
                        <a:pt x="93" y="288"/>
                      </a:lnTo>
                      <a:lnTo>
                        <a:pt x="92" y="274"/>
                      </a:lnTo>
                      <a:lnTo>
                        <a:pt x="92" y="261"/>
                      </a:lnTo>
                      <a:lnTo>
                        <a:pt x="91" y="244"/>
                      </a:lnTo>
                      <a:lnTo>
                        <a:pt x="91" y="229"/>
                      </a:lnTo>
                      <a:lnTo>
                        <a:pt x="90" y="213"/>
                      </a:lnTo>
                      <a:lnTo>
                        <a:pt x="90" y="231"/>
                      </a:lnTo>
                      <a:lnTo>
                        <a:pt x="89" y="249"/>
                      </a:lnTo>
                      <a:lnTo>
                        <a:pt x="89" y="265"/>
                      </a:lnTo>
                      <a:lnTo>
                        <a:pt x="87" y="283"/>
                      </a:lnTo>
                      <a:lnTo>
                        <a:pt x="87" y="299"/>
                      </a:lnTo>
                      <a:lnTo>
                        <a:pt x="86" y="315"/>
                      </a:lnTo>
                      <a:lnTo>
                        <a:pt x="85" y="328"/>
                      </a:lnTo>
                      <a:lnTo>
                        <a:pt x="85" y="340"/>
                      </a:lnTo>
                      <a:lnTo>
                        <a:pt x="83" y="353"/>
                      </a:lnTo>
                      <a:lnTo>
                        <a:pt x="82" y="365"/>
                      </a:lnTo>
                      <a:lnTo>
                        <a:pt x="81" y="373"/>
                      </a:lnTo>
                      <a:lnTo>
                        <a:pt x="80" y="385"/>
                      </a:lnTo>
                      <a:lnTo>
                        <a:pt x="79" y="392"/>
                      </a:lnTo>
                      <a:lnTo>
                        <a:pt x="77" y="398"/>
                      </a:lnTo>
                      <a:lnTo>
                        <a:pt x="76" y="401"/>
                      </a:lnTo>
                      <a:lnTo>
                        <a:pt x="76" y="405"/>
                      </a:lnTo>
                      <a:lnTo>
                        <a:pt x="74" y="408"/>
                      </a:lnTo>
                      <a:lnTo>
                        <a:pt x="73" y="410"/>
                      </a:lnTo>
                      <a:lnTo>
                        <a:pt x="72" y="408"/>
                      </a:lnTo>
                      <a:lnTo>
                        <a:pt x="70" y="405"/>
                      </a:lnTo>
                      <a:lnTo>
                        <a:pt x="69" y="401"/>
                      </a:lnTo>
                      <a:lnTo>
                        <a:pt x="68" y="397"/>
                      </a:lnTo>
                      <a:lnTo>
                        <a:pt x="66" y="388"/>
                      </a:lnTo>
                      <a:lnTo>
                        <a:pt x="65" y="381"/>
                      </a:lnTo>
                      <a:lnTo>
                        <a:pt x="63" y="371"/>
                      </a:lnTo>
                      <a:lnTo>
                        <a:pt x="62" y="360"/>
                      </a:lnTo>
                      <a:lnTo>
                        <a:pt x="62" y="349"/>
                      </a:lnTo>
                      <a:lnTo>
                        <a:pt x="60" y="338"/>
                      </a:lnTo>
                      <a:lnTo>
                        <a:pt x="59" y="321"/>
                      </a:lnTo>
                      <a:lnTo>
                        <a:pt x="59" y="308"/>
                      </a:lnTo>
                      <a:lnTo>
                        <a:pt x="58" y="293"/>
                      </a:lnTo>
                      <a:lnTo>
                        <a:pt x="57" y="274"/>
                      </a:lnTo>
                      <a:lnTo>
                        <a:pt x="56" y="261"/>
                      </a:lnTo>
                      <a:lnTo>
                        <a:pt x="56" y="243"/>
                      </a:lnTo>
                      <a:lnTo>
                        <a:pt x="55" y="226"/>
                      </a:lnTo>
                      <a:lnTo>
                        <a:pt x="55" y="213"/>
                      </a:lnTo>
                      <a:lnTo>
                        <a:pt x="54" y="236"/>
                      </a:lnTo>
                      <a:lnTo>
                        <a:pt x="53" y="254"/>
                      </a:lnTo>
                      <a:lnTo>
                        <a:pt x="52" y="274"/>
                      </a:lnTo>
                      <a:lnTo>
                        <a:pt x="52" y="294"/>
                      </a:lnTo>
                      <a:lnTo>
                        <a:pt x="50" y="315"/>
                      </a:lnTo>
                      <a:lnTo>
                        <a:pt x="49" y="331"/>
                      </a:lnTo>
                      <a:lnTo>
                        <a:pt x="49" y="345"/>
                      </a:lnTo>
                      <a:lnTo>
                        <a:pt x="48" y="358"/>
                      </a:lnTo>
                      <a:lnTo>
                        <a:pt x="46" y="367"/>
                      </a:lnTo>
                      <a:lnTo>
                        <a:pt x="45" y="378"/>
                      </a:lnTo>
                      <a:lnTo>
                        <a:pt x="43" y="388"/>
                      </a:lnTo>
                      <a:lnTo>
                        <a:pt x="42" y="397"/>
                      </a:lnTo>
                      <a:lnTo>
                        <a:pt x="41" y="401"/>
                      </a:lnTo>
                      <a:lnTo>
                        <a:pt x="40" y="405"/>
                      </a:lnTo>
                      <a:lnTo>
                        <a:pt x="39" y="408"/>
                      </a:lnTo>
                      <a:lnTo>
                        <a:pt x="38" y="408"/>
                      </a:lnTo>
                      <a:lnTo>
                        <a:pt x="36" y="408"/>
                      </a:lnTo>
                      <a:lnTo>
                        <a:pt x="35" y="405"/>
                      </a:lnTo>
                      <a:lnTo>
                        <a:pt x="33" y="398"/>
                      </a:lnTo>
                      <a:lnTo>
                        <a:pt x="31" y="392"/>
                      </a:lnTo>
                      <a:lnTo>
                        <a:pt x="30" y="383"/>
                      </a:lnTo>
                      <a:lnTo>
                        <a:pt x="28" y="371"/>
                      </a:lnTo>
                      <a:lnTo>
                        <a:pt x="26" y="356"/>
                      </a:lnTo>
                      <a:lnTo>
                        <a:pt x="25" y="338"/>
                      </a:lnTo>
                      <a:lnTo>
                        <a:pt x="24" y="321"/>
                      </a:lnTo>
                      <a:lnTo>
                        <a:pt x="23" y="301"/>
                      </a:lnTo>
                      <a:lnTo>
                        <a:pt x="22" y="286"/>
                      </a:lnTo>
                      <a:lnTo>
                        <a:pt x="21" y="269"/>
                      </a:lnTo>
                      <a:lnTo>
                        <a:pt x="21" y="254"/>
                      </a:lnTo>
                      <a:lnTo>
                        <a:pt x="20" y="276"/>
                      </a:lnTo>
                      <a:lnTo>
                        <a:pt x="19" y="296"/>
                      </a:lnTo>
                      <a:lnTo>
                        <a:pt x="18" y="318"/>
                      </a:lnTo>
                      <a:lnTo>
                        <a:pt x="16" y="340"/>
                      </a:lnTo>
                      <a:lnTo>
                        <a:pt x="15" y="358"/>
                      </a:lnTo>
                      <a:lnTo>
                        <a:pt x="14" y="371"/>
                      </a:lnTo>
                      <a:lnTo>
                        <a:pt x="12" y="385"/>
                      </a:lnTo>
                      <a:lnTo>
                        <a:pt x="11" y="397"/>
                      </a:lnTo>
                      <a:lnTo>
                        <a:pt x="10" y="405"/>
                      </a:lnTo>
                      <a:lnTo>
                        <a:pt x="8" y="412"/>
                      </a:lnTo>
                      <a:lnTo>
                        <a:pt x="7" y="422"/>
                      </a:lnTo>
                      <a:lnTo>
                        <a:pt x="6" y="426"/>
                      </a:lnTo>
                      <a:lnTo>
                        <a:pt x="4" y="430"/>
                      </a:lnTo>
                      <a:lnTo>
                        <a:pt x="2" y="433"/>
                      </a:lnTo>
                      <a:lnTo>
                        <a:pt x="1" y="435"/>
                      </a:lnTo>
                      <a:lnTo>
                        <a:pt x="0" y="435"/>
                      </a:lnTo>
                      <a:lnTo>
                        <a:pt x="0" y="197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7" name="Freeform 121" descr="90%"/>
                <p:cNvSpPr>
                  <a:spLocks/>
                </p:cNvSpPr>
                <p:nvPr/>
              </p:nvSpPr>
              <p:spPr bwMode="auto">
                <a:xfrm>
                  <a:off x="907" y="2552"/>
                  <a:ext cx="111" cy="436"/>
                </a:xfrm>
                <a:custGeom>
                  <a:avLst/>
                  <a:gdLst>
                    <a:gd name="T0" fmla="*/ 107 w 111"/>
                    <a:gd name="T1" fmla="*/ 192 h 436"/>
                    <a:gd name="T2" fmla="*/ 101 w 111"/>
                    <a:gd name="T3" fmla="*/ 174 h 436"/>
                    <a:gd name="T4" fmla="*/ 95 w 111"/>
                    <a:gd name="T5" fmla="*/ 132 h 436"/>
                    <a:gd name="T6" fmla="*/ 91 w 111"/>
                    <a:gd name="T7" fmla="*/ 62 h 436"/>
                    <a:gd name="T8" fmla="*/ 88 w 111"/>
                    <a:gd name="T9" fmla="*/ 37 h 436"/>
                    <a:gd name="T10" fmla="*/ 85 w 111"/>
                    <a:gd name="T11" fmla="*/ 102 h 436"/>
                    <a:gd name="T12" fmla="*/ 80 w 111"/>
                    <a:gd name="T13" fmla="*/ 161 h 436"/>
                    <a:gd name="T14" fmla="*/ 75 w 111"/>
                    <a:gd name="T15" fmla="*/ 188 h 436"/>
                    <a:gd name="T16" fmla="*/ 68 w 111"/>
                    <a:gd name="T17" fmla="*/ 186 h 436"/>
                    <a:gd name="T18" fmla="*/ 61 w 111"/>
                    <a:gd name="T19" fmla="*/ 134 h 436"/>
                    <a:gd name="T20" fmla="*/ 55 w 111"/>
                    <a:gd name="T21" fmla="*/ 32 h 436"/>
                    <a:gd name="T22" fmla="*/ 51 w 111"/>
                    <a:gd name="T23" fmla="*/ 75 h 436"/>
                    <a:gd name="T24" fmla="*/ 47 w 111"/>
                    <a:gd name="T25" fmla="*/ 136 h 436"/>
                    <a:gd name="T26" fmla="*/ 41 w 111"/>
                    <a:gd name="T27" fmla="*/ 177 h 436"/>
                    <a:gd name="T28" fmla="*/ 37 w 111"/>
                    <a:gd name="T29" fmla="*/ 194 h 436"/>
                    <a:gd name="T30" fmla="*/ 32 w 111"/>
                    <a:gd name="T31" fmla="*/ 186 h 436"/>
                    <a:gd name="T32" fmla="*/ 27 w 111"/>
                    <a:gd name="T33" fmla="*/ 164 h 436"/>
                    <a:gd name="T34" fmla="*/ 23 w 111"/>
                    <a:gd name="T35" fmla="*/ 117 h 436"/>
                    <a:gd name="T36" fmla="*/ 19 w 111"/>
                    <a:gd name="T37" fmla="*/ 50 h 436"/>
                    <a:gd name="T38" fmla="*/ 17 w 111"/>
                    <a:gd name="T39" fmla="*/ 12 h 436"/>
                    <a:gd name="T40" fmla="*/ 16 w 111"/>
                    <a:gd name="T41" fmla="*/ 62 h 436"/>
                    <a:gd name="T42" fmla="*/ 13 w 111"/>
                    <a:gd name="T43" fmla="*/ 111 h 436"/>
                    <a:gd name="T44" fmla="*/ 9 w 111"/>
                    <a:gd name="T45" fmla="*/ 154 h 436"/>
                    <a:gd name="T46" fmla="*/ 4 w 111"/>
                    <a:gd name="T47" fmla="*/ 186 h 436"/>
                    <a:gd name="T48" fmla="*/ 0 w 111"/>
                    <a:gd name="T49" fmla="*/ 408 h 436"/>
                    <a:gd name="T50" fmla="*/ 6 w 111"/>
                    <a:gd name="T51" fmla="*/ 395 h 436"/>
                    <a:gd name="T52" fmla="*/ 10 w 111"/>
                    <a:gd name="T53" fmla="*/ 356 h 436"/>
                    <a:gd name="T54" fmla="*/ 15 w 111"/>
                    <a:gd name="T55" fmla="*/ 303 h 436"/>
                    <a:gd name="T56" fmla="*/ 17 w 111"/>
                    <a:gd name="T57" fmla="*/ 244 h 436"/>
                    <a:gd name="T58" fmla="*/ 19 w 111"/>
                    <a:gd name="T59" fmla="*/ 249 h 436"/>
                    <a:gd name="T60" fmla="*/ 23 w 111"/>
                    <a:gd name="T61" fmla="*/ 315 h 436"/>
                    <a:gd name="T62" fmla="*/ 26 w 111"/>
                    <a:gd name="T63" fmla="*/ 365 h 436"/>
                    <a:gd name="T64" fmla="*/ 31 w 111"/>
                    <a:gd name="T65" fmla="*/ 398 h 436"/>
                    <a:gd name="T66" fmla="*/ 36 w 111"/>
                    <a:gd name="T67" fmla="*/ 410 h 436"/>
                    <a:gd name="T68" fmla="*/ 41 w 111"/>
                    <a:gd name="T69" fmla="*/ 397 h 436"/>
                    <a:gd name="T70" fmla="*/ 47 w 111"/>
                    <a:gd name="T71" fmla="*/ 360 h 436"/>
                    <a:gd name="T72" fmla="*/ 50 w 111"/>
                    <a:gd name="T73" fmla="*/ 308 h 436"/>
                    <a:gd name="T74" fmla="*/ 54 w 111"/>
                    <a:gd name="T75" fmla="*/ 243 h 436"/>
                    <a:gd name="T76" fmla="*/ 56 w 111"/>
                    <a:gd name="T77" fmla="*/ 254 h 436"/>
                    <a:gd name="T78" fmla="*/ 60 w 111"/>
                    <a:gd name="T79" fmla="*/ 331 h 436"/>
                    <a:gd name="T80" fmla="*/ 64 w 111"/>
                    <a:gd name="T81" fmla="*/ 378 h 436"/>
                    <a:gd name="T82" fmla="*/ 69 w 111"/>
                    <a:gd name="T83" fmla="*/ 405 h 436"/>
                    <a:gd name="T84" fmla="*/ 75 w 111"/>
                    <a:gd name="T85" fmla="*/ 405 h 436"/>
                    <a:gd name="T86" fmla="*/ 81 w 111"/>
                    <a:gd name="T87" fmla="*/ 371 h 436"/>
                    <a:gd name="T88" fmla="*/ 87 w 111"/>
                    <a:gd name="T89" fmla="*/ 301 h 436"/>
                    <a:gd name="T90" fmla="*/ 90 w 111"/>
                    <a:gd name="T91" fmla="*/ 276 h 436"/>
                    <a:gd name="T92" fmla="*/ 94 w 111"/>
                    <a:gd name="T93" fmla="*/ 358 h 436"/>
                    <a:gd name="T94" fmla="*/ 100 w 111"/>
                    <a:gd name="T95" fmla="*/ 405 h 436"/>
                    <a:gd name="T96" fmla="*/ 106 w 111"/>
                    <a:gd name="T97" fmla="*/ 430 h 436"/>
                    <a:gd name="T98" fmla="*/ 110 w 111"/>
                    <a:gd name="T99" fmla="*/ 197 h 4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1"/>
                    <a:gd name="T151" fmla="*/ 0 h 436"/>
                    <a:gd name="T152" fmla="*/ 111 w 111"/>
                    <a:gd name="T153" fmla="*/ 436 h 4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1" h="436">
                      <a:moveTo>
                        <a:pt x="110" y="197"/>
                      </a:moveTo>
                      <a:lnTo>
                        <a:pt x="109" y="197"/>
                      </a:lnTo>
                      <a:lnTo>
                        <a:pt x="108" y="194"/>
                      </a:lnTo>
                      <a:lnTo>
                        <a:pt x="107" y="192"/>
                      </a:lnTo>
                      <a:lnTo>
                        <a:pt x="105" y="188"/>
                      </a:lnTo>
                      <a:lnTo>
                        <a:pt x="104" y="186"/>
                      </a:lnTo>
                      <a:lnTo>
                        <a:pt x="103" y="181"/>
                      </a:lnTo>
                      <a:lnTo>
                        <a:pt x="101" y="174"/>
                      </a:lnTo>
                      <a:lnTo>
                        <a:pt x="100" y="166"/>
                      </a:lnTo>
                      <a:lnTo>
                        <a:pt x="98" y="159"/>
                      </a:lnTo>
                      <a:lnTo>
                        <a:pt x="97" y="145"/>
                      </a:lnTo>
                      <a:lnTo>
                        <a:pt x="95" y="132"/>
                      </a:lnTo>
                      <a:lnTo>
                        <a:pt x="94" y="115"/>
                      </a:lnTo>
                      <a:lnTo>
                        <a:pt x="93" y="97"/>
                      </a:lnTo>
                      <a:lnTo>
                        <a:pt x="92" y="79"/>
                      </a:lnTo>
                      <a:lnTo>
                        <a:pt x="91" y="62"/>
                      </a:lnTo>
                      <a:lnTo>
                        <a:pt x="90" y="43"/>
                      </a:lnTo>
                      <a:lnTo>
                        <a:pt x="90" y="30"/>
                      </a:lnTo>
                      <a:lnTo>
                        <a:pt x="89" y="20"/>
                      </a:lnTo>
                      <a:lnTo>
                        <a:pt x="88" y="37"/>
                      </a:lnTo>
                      <a:lnTo>
                        <a:pt x="88" y="50"/>
                      </a:lnTo>
                      <a:lnTo>
                        <a:pt x="87" y="68"/>
                      </a:lnTo>
                      <a:lnTo>
                        <a:pt x="86" y="86"/>
                      </a:lnTo>
                      <a:lnTo>
                        <a:pt x="85" y="102"/>
                      </a:lnTo>
                      <a:lnTo>
                        <a:pt x="84" y="120"/>
                      </a:lnTo>
                      <a:lnTo>
                        <a:pt x="83" y="136"/>
                      </a:lnTo>
                      <a:lnTo>
                        <a:pt x="81" y="149"/>
                      </a:lnTo>
                      <a:lnTo>
                        <a:pt x="80" y="161"/>
                      </a:lnTo>
                      <a:lnTo>
                        <a:pt x="79" y="170"/>
                      </a:lnTo>
                      <a:lnTo>
                        <a:pt x="77" y="177"/>
                      </a:lnTo>
                      <a:lnTo>
                        <a:pt x="76" y="186"/>
                      </a:lnTo>
                      <a:lnTo>
                        <a:pt x="75" y="188"/>
                      </a:lnTo>
                      <a:lnTo>
                        <a:pt x="73" y="192"/>
                      </a:lnTo>
                      <a:lnTo>
                        <a:pt x="72" y="192"/>
                      </a:lnTo>
                      <a:lnTo>
                        <a:pt x="70" y="192"/>
                      </a:lnTo>
                      <a:lnTo>
                        <a:pt x="68" y="186"/>
                      </a:lnTo>
                      <a:lnTo>
                        <a:pt x="66" y="179"/>
                      </a:lnTo>
                      <a:lnTo>
                        <a:pt x="64" y="167"/>
                      </a:lnTo>
                      <a:lnTo>
                        <a:pt x="62" y="152"/>
                      </a:lnTo>
                      <a:lnTo>
                        <a:pt x="61" y="134"/>
                      </a:lnTo>
                      <a:lnTo>
                        <a:pt x="59" y="111"/>
                      </a:lnTo>
                      <a:lnTo>
                        <a:pt x="58" y="89"/>
                      </a:lnTo>
                      <a:lnTo>
                        <a:pt x="56" y="62"/>
                      </a:lnTo>
                      <a:lnTo>
                        <a:pt x="55" y="32"/>
                      </a:lnTo>
                      <a:lnTo>
                        <a:pt x="54" y="2"/>
                      </a:lnTo>
                      <a:lnTo>
                        <a:pt x="52" y="32"/>
                      </a:lnTo>
                      <a:lnTo>
                        <a:pt x="52" y="55"/>
                      </a:lnTo>
                      <a:lnTo>
                        <a:pt x="51" y="75"/>
                      </a:lnTo>
                      <a:lnTo>
                        <a:pt x="50" y="90"/>
                      </a:lnTo>
                      <a:lnTo>
                        <a:pt x="49" y="109"/>
                      </a:lnTo>
                      <a:lnTo>
                        <a:pt x="48" y="124"/>
                      </a:lnTo>
                      <a:lnTo>
                        <a:pt x="47" y="136"/>
                      </a:lnTo>
                      <a:lnTo>
                        <a:pt x="45" y="149"/>
                      </a:lnTo>
                      <a:lnTo>
                        <a:pt x="44" y="161"/>
                      </a:lnTo>
                      <a:lnTo>
                        <a:pt x="43" y="170"/>
                      </a:lnTo>
                      <a:lnTo>
                        <a:pt x="41" y="177"/>
                      </a:lnTo>
                      <a:lnTo>
                        <a:pt x="40" y="184"/>
                      </a:lnTo>
                      <a:lnTo>
                        <a:pt x="39" y="188"/>
                      </a:lnTo>
                      <a:lnTo>
                        <a:pt x="38" y="192"/>
                      </a:lnTo>
                      <a:lnTo>
                        <a:pt x="37" y="194"/>
                      </a:lnTo>
                      <a:lnTo>
                        <a:pt x="36" y="194"/>
                      </a:lnTo>
                      <a:lnTo>
                        <a:pt x="34" y="192"/>
                      </a:lnTo>
                      <a:lnTo>
                        <a:pt x="33" y="188"/>
                      </a:lnTo>
                      <a:lnTo>
                        <a:pt x="32" y="186"/>
                      </a:lnTo>
                      <a:lnTo>
                        <a:pt x="31" y="184"/>
                      </a:lnTo>
                      <a:lnTo>
                        <a:pt x="30" y="177"/>
                      </a:lnTo>
                      <a:lnTo>
                        <a:pt x="29" y="172"/>
                      </a:lnTo>
                      <a:lnTo>
                        <a:pt x="27" y="164"/>
                      </a:lnTo>
                      <a:lnTo>
                        <a:pt x="26" y="154"/>
                      </a:lnTo>
                      <a:lnTo>
                        <a:pt x="25" y="145"/>
                      </a:lnTo>
                      <a:lnTo>
                        <a:pt x="24" y="134"/>
                      </a:lnTo>
                      <a:lnTo>
                        <a:pt x="23" y="117"/>
                      </a:lnTo>
                      <a:lnTo>
                        <a:pt x="22" y="102"/>
                      </a:lnTo>
                      <a:lnTo>
                        <a:pt x="21" y="86"/>
                      </a:lnTo>
                      <a:lnTo>
                        <a:pt x="20" y="68"/>
                      </a:lnTo>
                      <a:lnTo>
                        <a:pt x="19" y="50"/>
                      </a:lnTo>
                      <a:lnTo>
                        <a:pt x="19" y="32"/>
                      </a:lnTo>
                      <a:lnTo>
                        <a:pt x="18" y="15"/>
                      </a:lnTo>
                      <a:lnTo>
                        <a:pt x="17" y="0"/>
                      </a:lnTo>
                      <a:lnTo>
                        <a:pt x="17" y="12"/>
                      </a:lnTo>
                      <a:lnTo>
                        <a:pt x="17" y="23"/>
                      </a:lnTo>
                      <a:lnTo>
                        <a:pt x="17" y="32"/>
                      </a:lnTo>
                      <a:lnTo>
                        <a:pt x="16" y="45"/>
                      </a:lnTo>
                      <a:lnTo>
                        <a:pt x="16" y="62"/>
                      </a:lnTo>
                      <a:lnTo>
                        <a:pt x="15" y="75"/>
                      </a:lnTo>
                      <a:lnTo>
                        <a:pt x="15" y="86"/>
                      </a:lnTo>
                      <a:lnTo>
                        <a:pt x="14" y="97"/>
                      </a:lnTo>
                      <a:lnTo>
                        <a:pt x="13" y="111"/>
                      </a:lnTo>
                      <a:lnTo>
                        <a:pt x="12" y="122"/>
                      </a:lnTo>
                      <a:lnTo>
                        <a:pt x="11" y="136"/>
                      </a:lnTo>
                      <a:lnTo>
                        <a:pt x="10" y="145"/>
                      </a:lnTo>
                      <a:lnTo>
                        <a:pt x="9" y="154"/>
                      </a:lnTo>
                      <a:lnTo>
                        <a:pt x="8" y="164"/>
                      </a:lnTo>
                      <a:lnTo>
                        <a:pt x="6" y="172"/>
                      </a:lnTo>
                      <a:lnTo>
                        <a:pt x="5" y="179"/>
                      </a:lnTo>
                      <a:lnTo>
                        <a:pt x="4" y="186"/>
                      </a:lnTo>
                      <a:lnTo>
                        <a:pt x="3" y="188"/>
                      </a:lnTo>
                      <a:lnTo>
                        <a:pt x="2" y="192"/>
                      </a:lnTo>
                      <a:lnTo>
                        <a:pt x="0" y="192"/>
                      </a:lnTo>
                      <a:lnTo>
                        <a:pt x="0" y="408"/>
                      </a:lnTo>
                      <a:lnTo>
                        <a:pt x="1" y="408"/>
                      </a:lnTo>
                      <a:lnTo>
                        <a:pt x="3" y="405"/>
                      </a:lnTo>
                      <a:lnTo>
                        <a:pt x="4" y="398"/>
                      </a:lnTo>
                      <a:lnTo>
                        <a:pt x="6" y="395"/>
                      </a:lnTo>
                      <a:lnTo>
                        <a:pt x="7" y="388"/>
                      </a:lnTo>
                      <a:lnTo>
                        <a:pt x="8" y="376"/>
                      </a:lnTo>
                      <a:lnTo>
                        <a:pt x="9" y="367"/>
                      </a:lnTo>
                      <a:lnTo>
                        <a:pt x="10" y="356"/>
                      </a:lnTo>
                      <a:lnTo>
                        <a:pt x="12" y="345"/>
                      </a:lnTo>
                      <a:lnTo>
                        <a:pt x="13" y="333"/>
                      </a:lnTo>
                      <a:lnTo>
                        <a:pt x="13" y="320"/>
                      </a:lnTo>
                      <a:lnTo>
                        <a:pt x="15" y="303"/>
                      </a:lnTo>
                      <a:lnTo>
                        <a:pt x="15" y="288"/>
                      </a:lnTo>
                      <a:lnTo>
                        <a:pt x="16" y="274"/>
                      </a:lnTo>
                      <a:lnTo>
                        <a:pt x="17" y="261"/>
                      </a:lnTo>
                      <a:lnTo>
                        <a:pt x="17" y="244"/>
                      </a:lnTo>
                      <a:lnTo>
                        <a:pt x="17" y="229"/>
                      </a:lnTo>
                      <a:lnTo>
                        <a:pt x="18" y="213"/>
                      </a:lnTo>
                      <a:lnTo>
                        <a:pt x="19" y="231"/>
                      </a:lnTo>
                      <a:lnTo>
                        <a:pt x="19" y="249"/>
                      </a:lnTo>
                      <a:lnTo>
                        <a:pt x="20" y="265"/>
                      </a:lnTo>
                      <a:lnTo>
                        <a:pt x="21" y="283"/>
                      </a:lnTo>
                      <a:lnTo>
                        <a:pt x="22" y="299"/>
                      </a:lnTo>
                      <a:lnTo>
                        <a:pt x="23" y="315"/>
                      </a:lnTo>
                      <a:lnTo>
                        <a:pt x="23" y="328"/>
                      </a:lnTo>
                      <a:lnTo>
                        <a:pt x="24" y="340"/>
                      </a:lnTo>
                      <a:lnTo>
                        <a:pt x="26" y="353"/>
                      </a:lnTo>
                      <a:lnTo>
                        <a:pt x="26" y="365"/>
                      </a:lnTo>
                      <a:lnTo>
                        <a:pt x="27" y="373"/>
                      </a:lnTo>
                      <a:lnTo>
                        <a:pt x="29" y="385"/>
                      </a:lnTo>
                      <a:lnTo>
                        <a:pt x="30" y="392"/>
                      </a:lnTo>
                      <a:lnTo>
                        <a:pt x="31" y="398"/>
                      </a:lnTo>
                      <a:lnTo>
                        <a:pt x="32" y="401"/>
                      </a:lnTo>
                      <a:lnTo>
                        <a:pt x="33" y="405"/>
                      </a:lnTo>
                      <a:lnTo>
                        <a:pt x="34" y="408"/>
                      </a:lnTo>
                      <a:lnTo>
                        <a:pt x="36" y="410"/>
                      </a:lnTo>
                      <a:lnTo>
                        <a:pt x="37" y="408"/>
                      </a:lnTo>
                      <a:lnTo>
                        <a:pt x="38" y="405"/>
                      </a:lnTo>
                      <a:lnTo>
                        <a:pt x="40" y="401"/>
                      </a:lnTo>
                      <a:lnTo>
                        <a:pt x="41" y="397"/>
                      </a:lnTo>
                      <a:lnTo>
                        <a:pt x="42" y="388"/>
                      </a:lnTo>
                      <a:lnTo>
                        <a:pt x="44" y="381"/>
                      </a:lnTo>
                      <a:lnTo>
                        <a:pt x="45" y="371"/>
                      </a:lnTo>
                      <a:lnTo>
                        <a:pt x="47" y="360"/>
                      </a:lnTo>
                      <a:lnTo>
                        <a:pt x="47" y="349"/>
                      </a:lnTo>
                      <a:lnTo>
                        <a:pt x="48" y="338"/>
                      </a:lnTo>
                      <a:lnTo>
                        <a:pt x="49" y="321"/>
                      </a:lnTo>
                      <a:lnTo>
                        <a:pt x="50" y="308"/>
                      </a:lnTo>
                      <a:lnTo>
                        <a:pt x="51" y="293"/>
                      </a:lnTo>
                      <a:lnTo>
                        <a:pt x="52" y="274"/>
                      </a:lnTo>
                      <a:lnTo>
                        <a:pt x="53" y="261"/>
                      </a:lnTo>
                      <a:lnTo>
                        <a:pt x="54" y="243"/>
                      </a:lnTo>
                      <a:lnTo>
                        <a:pt x="54" y="226"/>
                      </a:lnTo>
                      <a:lnTo>
                        <a:pt x="54" y="213"/>
                      </a:lnTo>
                      <a:lnTo>
                        <a:pt x="55" y="236"/>
                      </a:lnTo>
                      <a:lnTo>
                        <a:pt x="56" y="254"/>
                      </a:lnTo>
                      <a:lnTo>
                        <a:pt x="56" y="274"/>
                      </a:lnTo>
                      <a:lnTo>
                        <a:pt x="58" y="294"/>
                      </a:lnTo>
                      <a:lnTo>
                        <a:pt x="59" y="315"/>
                      </a:lnTo>
                      <a:lnTo>
                        <a:pt x="60" y="331"/>
                      </a:lnTo>
                      <a:lnTo>
                        <a:pt x="61" y="345"/>
                      </a:lnTo>
                      <a:lnTo>
                        <a:pt x="62" y="358"/>
                      </a:lnTo>
                      <a:lnTo>
                        <a:pt x="63" y="367"/>
                      </a:lnTo>
                      <a:lnTo>
                        <a:pt x="64" y="378"/>
                      </a:lnTo>
                      <a:lnTo>
                        <a:pt x="66" y="388"/>
                      </a:lnTo>
                      <a:lnTo>
                        <a:pt x="67" y="397"/>
                      </a:lnTo>
                      <a:lnTo>
                        <a:pt x="68" y="401"/>
                      </a:lnTo>
                      <a:lnTo>
                        <a:pt x="69" y="405"/>
                      </a:lnTo>
                      <a:lnTo>
                        <a:pt x="71" y="408"/>
                      </a:lnTo>
                      <a:lnTo>
                        <a:pt x="72" y="408"/>
                      </a:lnTo>
                      <a:lnTo>
                        <a:pt x="73" y="408"/>
                      </a:lnTo>
                      <a:lnTo>
                        <a:pt x="75" y="405"/>
                      </a:lnTo>
                      <a:lnTo>
                        <a:pt x="77" y="398"/>
                      </a:lnTo>
                      <a:lnTo>
                        <a:pt x="78" y="392"/>
                      </a:lnTo>
                      <a:lnTo>
                        <a:pt x="80" y="383"/>
                      </a:lnTo>
                      <a:lnTo>
                        <a:pt x="81" y="371"/>
                      </a:lnTo>
                      <a:lnTo>
                        <a:pt x="83" y="356"/>
                      </a:lnTo>
                      <a:lnTo>
                        <a:pt x="84" y="338"/>
                      </a:lnTo>
                      <a:lnTo>
                        <a:pt x="86" y="321"/>
                      </a:lnTo>
                      <a:lnTo>
                        <a:pt x="87" y="301"/>
                      </a:lnTo>
                      <a:lnTo>
                        <a:pt x="88" y="286"/>
                      </a:lnTo>
                      <a:lnTo>
                        <a:pt x="88" y="269"/>
                      </a:lnTo>
                      <a:lnTo>
                        <a:pt x="89" y="254"/>
                      </a:lnTo>
                      <a:lnTo>
                        <a:pt x="90" y="276"/>
                      </a:lnTo>
                      <a:lnTo>
                        <a:pt x="91" y="296"/>
                      </a:lnTo>
                      <a:lnTo>
                        <a:pt x="92" y="318"/>
                      </a:lnTo>
                      <a:lnTo>
                        <a:pt x="93" y="340"/>
                      </a:lnTo>
                      <a:lnTo>
                        <a:pt x="94" y="358"/>
                      </a:lnTo>
                      <a:lnTo>
                        <a:pt x="95" y="371"/>
                      </a:lnTo>
                      <a:lnTo>
                        <a:pt x="97" y="385"/>
                      </a:lnTo>
                      <a:lnTo>
                        <a:pt x="98" y="397"/>
                      </a:lnTo>
                      <a:lnTo>
                        <a:pt x="100" y="405"/>
                      </a:lnTo>
                      <a:lnTo>
                        <a:pt x="101" y="412"/>
                      </a:lnTo>
                      <a:lnTo>
                        <a:pt x="103" y="422"/>
                      </a:lnTo>
                      <a:lnTo>
                        <a:pt x="104" y="426"/>
                      </a:lnTo>
                      <a:lnTo>
                        <a:pt x="106" y="430"/>
                      </a:lnTo>
                      <a:lnTo>
                        <a:pt x="107" y="433"/>
                      </a:lnTo>
                      <a:lnTo>
                        <a:pt x="109" y="435"/>
                      </a:lnTo>
                      <a:lnTo>
                        <a:pt x="110" y="435"/>
                      </a:lnTo>
                      <a:lnTo>
                        <a:pt x="110" y="197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22"/>
            <p:cNvGrpSpPr>
              <a:grpSpLocks/>
            </p:cNvGrpSpPr>
            <p:nvPr/>
          </p:nvGrpSpPr>
          <p:grpSpPr bwMode="auto">
            <a:xfrm>
              <a:off x="24" y="2640"/>
              <a:ext cx="420" cy="463"/>
              <a:chOff x="24" y="2640"/>
              <a:chExt cx="420" cy="463"/>
            </a:xfrm>
          </p:grpSpPr>
          <p:grpSp>
            <p:nvGrpSpPr>
              <p:cNvPr id="10" name="Group 123"/>
              <p:cNvGrpSpPr>
                <a:grpSpLocks/>
              </p:cNvGrpSpPr>
              <p:nvPr/>
            </p:nvGrpSpPr>
            <p:grpSpPr bwMode="auto">
              <a:xfrm>
                <a:off x="235" y="2643"/>
                <a:ext cx="209" cy="460"/>
                <a:chOff x="235" y="2643"/>
                <a:chExt cx="209" cy="460"/>
              </a:xfrm>
            </p:grpSpPr>
            <p:sp>
              <p:nvSpPr>
                <p:cNvPr id="4232" name="Freeform 124" descr="90%"/>
                <p:cNvSpPr>
                  <a:spLocks/>
                </p:cNvSpPr>
                <p:nvPr/>
              </p:nvSpPr>
              <p:spPr bwMode="auto">
                <a:xfrm>
                  <a:off x="235" y="2643"/>
                  <a:ext cx="105" cy="460"/>
                </a:xfrm>
                <a:custGeom>
                  <a:avLst/>
                  <a:gdLst>
                    <a:gd name="T0" fmla="*/ 4 w 105"/>
                    <a:gd name="T1" fmla="*/ 204 h 460"/>
                    <a:gd name="T2" fmla="*/ 9 w 105"/>
                    <a:gd name="T3" fmla="*/ 175 h 460"/>
                    <a:gd name="T4" fmla="*/ 15 w 105"/>
                    <a:gd name="T5" fmla="*/ 122 h 460"/>
                    <a:gd name="T6" fmla="*/ 19 w 105"/>
                    <a:gd name="T7" fmla="*/ 45 h 460"/>
                    <a:gd name="T8" fmla="*/ 21 w 105"/>
                    <a:gd name="T9" fmla="*/ 53 h 460"/>
                    <a:gd name="T10" fmla="*/ 25 w 105"/>
                    <a:gd name="T11" fmla="*/ 127 h 460"/>
                    <a:gd name="T12" fmla="*/ 29 w 105"/>
                    <a:gd name="T13" fmla="*/ 180 h 460"/>
                    <a:gd name="T14" fmla="*/ 35 w 105"/>
                    <a:gd name="T15" fmla="*/ 204 h 460"/>
                    <a:gd name="T16" fmla="*/ 42 w 105"/>
                    <a:gd name="T17" fmla="*/ 190 h 460"/>
                    <a:gd name="T18" fmla="*/ 48 w 105"/>
                    <a:gd name="T19" fmla="*/ 120 h 460"/>
                    <a:gd name="T20" fmla="*/ 53 w 105"/>
                    <a:gd name="T21" fmla="*/ 2 h 460"/>
                    <a:gd name="T22" fmla="*/ 57 w 105"/>
                    <a:gd name="T23" fmla="*/ 96 h 460"/>
                    <a:gd name="T24" fmla="*/ 61 w 105"/>
                    <a:gd name="T25" fmla="*/ 159 h 460"/>
                    <a:gd name="T26" fmla="*/ 66 w 105"/>
                    <a:gd name="T27" fmla="*/ 194 h 460"/>
                    <a:gd name="T28" fmla="*/ 71 w 105"/>
                    <a:gd name="T29" fmla="*/ 207 h 460"/>
                    <a:gd name="T30" fmla="*/ 75 w 105"/>
                    <a:gd name="T31" fmla="*/ 194 h 460"/>
                    <a:gd name="T32" fmla="*/ 79 w 105"/>
                    <a:gd name="T33" fmla="*/ 164 h 460"/>
                    <a:gd name="T34" fmla="*/ 83 w 105"/>
                    <a:gd name="T35" fmla="*/ 108 h 460"/>
                    <a:gd name="T36" fmla="*/ 86 w 105"/>
                    <a:gd name="T37" fmla="*/ 34 h 460"/>
                    <a:gd name="T38" fmla="*/ 88 w 105"/>
                    <a:gd name="T39" fmla="*/ 24 h 460"/>
                    <a:gd name="T40" fmla="*/ 90 w 105"/>
                    <a:gd name="T41" fmla="*/ 79 h 460"/>
                    <a:gd name="T42" fmla="*/ 93 w 105"/>
                    <a:gd name="T43" fmla="*/ 130 h 460"/>
                    <a:gd name="T44" fmla="*/ 96 w 105"/>
                    <a:gd name="T45" fmla="*/ 173 h 460"/>
                    <a:gd name="T46" fmla="*/ 101 w 105"/>
                    <a:gd name="T47" fmla="*/ 199 h 460"/>
                    <a:gd name="T48" fmla="*/ 103 w 105"/>
                    <a:gd name="T49" fmla="*/ 430 h 460"/>
                    <a:gd name="T50" fmla="*/ 98 w 105"/>
                    <a:gd name="T51" fmla="*/ 409 h 460"/>
                    <a:gd name="T52" fmla="*/ 93 w 105"/>
                    <a:gd name="T53" fmla="*/ 363 h 460"/>
                    <a:gd name="T54" fmla="*/ 89 w 105"/>
                    <a:gd name="T55" fmla="*/ 305 h 460"/>
                    <a:gd name="T56" fmla="*/ 88 w 105"/>
                    <a:gd name="T57" fmla="*/ 241 h 460"/>
                    <a:gd name="T58" fmla="*/ 85 w 105"/>
                    <a:gd name="T59" fmla="*/ 279 h 460"/>
                    <a:gd name="T60" fmla="*/ 82 w 105"/>
                    <a:gd name="T61" fmla="*/ 346 h 460"/>
                    <a:gd name="T62" fmla="*/ 78 w 105"/>
                    <a:gd name="T63" fmla="*/ 396 h 460"/>
                    <a:gd name="T64" fmla="*/ 73 w 105"/>
                    <a:gd name="T65" fmla="*/ 423 h 460"/>
                    <a:gd name="T66" fmla="*/ 69 w 105"/>
                    <a:gd name="T67" fmla="*/ 430 h 460"/>
                    <a:gd name="T68" fmla="*/ 63 w 105"/>
                    <a:gd name="T69" fmla="*/ 411 h 460"/>
                    <a:gd name="T70" fmla="*/ 59 w 105"/>
                    <a:gd name="T71" fmla="*/ 368 h 460"/>
                    <a:gd name="T72" fmla="*/ 56 w 105"/>
                    <a:gd name="T73" fmla="*/ 308 h 460"/>
                    <a:gd name="T74" fmla="*/ 53 w 105"/>
                    <a:gd name="T75" fmla="*/ 238 h 460"/>
                    <a:gd name="T76" fmla="*/ 51 w 105"/>
                    <a:gd name="T77" fmla="*/ 291 h 460"/>
                    <a:gd name="T78" fmla="*/ 47 w 105"/>
                    <a:gd name="T79" fmla="*/ 363 h 460"/>
                    <a:gd name="T80" fmla="*/ 42 w 105"/>
                    <a:gd name="T81" fmla="*/ 411 h 460"/>
                    <a:gd name="T82" fmla="*/ 37 w 105"/>
                    <a:gd name="T83" fmla="*/ 430 h 460"/>
                    <a:gd name="T84" fmla="*/ 32 w 105"/>
                    <a:gd name="T85" fmla="*/ 423 h 460"/>
                    <a:gd name="T86" fmla="*/ 26 w 105"/>
                    <a:gd name="T87" fmla="*/ 375 h 460"/>
                    <a:gd name="T88" fmla="*/ 21 w 105"/>
                    <a:gd name="T89" fmla="*/ 300 h 460"/>
                    <a:gd name="T90" fmla="*/ 18 w 105"/>
                    <a:gd name="T91" fmla="*/ 313 h 460"/>
                    <a:gd name="T92" fmla="*/ 14 w 105"/>
                    <a:gd name="T93" fmla="*/ 392 h 460"/>
                    <a:gd name="T94" fmla="*/ 8 w 105"/>
                    <a:gd name="T95" fmla="*/ 438 h 460"/>
                    <a:gd name="T96" fmla="*/ 2 w 105"/>
                    <a:gd name="T97" fmla="*/ 457 h 4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5"/>
                    <a:gd name="T148" fmla="*/ 0 h 460"/>
                    <a:gd name="T149" fmla="*/ 105 w 105"/>
                    <a:gd name="T150" fmla="*/ 460 h 4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5" h="460">
                      <a:moveTo>
                        <a:pt x="0" y="209"/>
                      </a:moveTo>
                      <a:lnTo>
                        <a:pt x="1" y="209"/>
                      </a:lnTo>
                      <a:lnTo>
                        <a:pt x="2" y="207"/>
                      </a:lnTo>
                      <a:lnTo>
                        <a:pt x="4" y="204"/>
                      </a:lnTo>
                      <a:lnTo>
                        <a:pt x="5" y="199"/>
                      </a:lnTo>
                      <a:lnTo>
                        <a:pt x="7" y="192"/>
                      </a:lnTo>
                      <a:lnTo>
                        <a:pt x="8" y="185"/>
                      </a:lnTo>
                      <a:lnTo>
                        <a:pt x="9" y="175"/>
                      </a:lnTo>
                      <a:lnTo>
                        <a:pt x="11" y="168"/>
                      </a:lnTo>
                      <a:lnTo>
                        <a:pt x="12" y="154"/>
                      </a:lnTo>
                      <a:lnTo>
                        <a:pt x="14" y="140"/>
                      </a:lnTo>
                      <a:lnTo>
                        <a:pt x="15" y="122"/>
                      </a:lnTo>
                      <a:lnTo>
                        <a:pt x="16" y="103"/>
                      </a:lnTo>
                      <a:lnTo>
                        <a:pt x="17" y="84"/>
                      </a:lnTo>
                      <a:lnTo>
                        <a:pt x="18" y="64"/>
                      </a:lnTo>
                      <a:lnTo>
                        <a:pt x="19" y="45"/>
                      </a:lnTo>
                      <a:lnTo>
                        <a:pt x="19" y="31"/>
                      </a:lnTo>
                      <a:lnTo>
                        <a:pt x="20" y="21"/>
                      </a:lnTo>
                      <a:lnTo>
                        <a:pt x="20" y="38"/>
                      </a:lnTo>
                      <a:lnTo>
                        <a:pt x="21" y="53"/>
                      </a:lnTo>
                      <a:lnTo>
                        <a:pt x="22" y="72"/>
                      </a:lnTo>
                      <a:lnTo>
                        <a:pt x="22" y="93"/>
                      </a:lnTo>
                      <a:lnTo>
                        <a:pt x="24" y="108"/>
                      </a:lnTo>
                      <a:lnTo>
                        <a:pt x="25" y="127"/>
                      </a:lnTo>
                      <a:lnTo>
                        <a:pt x="26" y="144"/>
                      </a:lnTo>
                      <a:lnTo>
                        <a:pt x="27" y="159"/>
                      </a:lnTo>
                      <a:lnTo>
                        <a:pt x="28" y="170"/>
                      </a:lnTo>
                      <a:lnTo>
                        <a:pt x="29" y="180"/>
                      </a:lnTo>
                      <a:lnTo>
                        <a:pt x="31" y="188"/>
                      </a:lnTo>
                      <a:lnTo>
                        <a:pt x="32" y="197"/>
                      </a:lnTo>
                      <a:lnTo>
                        <a:pt x="33" y="199"/>
                      </a:lnTo>
                      <a:lnTo>
                        <a:pt x="35" y="204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0" y="199"/>
                      </a:lnTo>
                      <a:lnTo>
                        <a:pt x="42" y="190"/>
                      </a:lnTo>
                      <a:lnTo>
                        <a:pt x="43" y="178"/>
                      </a:lnTo>
                      <a:lnTo>
                        <a:pt x="45" y="161"/>
                      </a:lnTo>
                      <a:lnTo>
                        <a:pt x="47" y="141"/>
                      </a:lnTo>
                      <a:lnTo>
                        <a:pt x="48" y="120"/>
                      </a:lnTo>
                      <a:lnTo>
                        <a:pt x="50" y="93"/>
                      </a:lnTo>
                      <a:lnTo>
                        <a:pt x="51" y="67"/>
                      </a:lnTo>
                      <a:lnTo>
                        <a:pt x="52" y="34"/>
                      </a:lnTo>
                      <a:lnTo>
                        <a:pt x="53" y="2"/>
                      </a:lnTo>
                      <a:lnTo>
                        <a:pt x="54" y="34"/>
                      </a:lnTo>
                      <a:lnTo>
                        <a:pt x="55" y="58"/>
                      </a:lnTo>
                      <a:lnTo>
                        <a:pt x="56" y="79"/>
                      </a:lnTo>
                      <a:lnTo>
                        <a:pt x="57" y="96"/>
                      </a:lnTo>
                      <a:lnTo>
                        <a:pt x="58" y="115"/>
                      </a:lnTo>
                      <a:lnTo>
                        <a:pt x="59" y="132"/>
                      </a:lnTo>
                      <a:lnTo>
                        <a:pt x="60" y="144"/>
                      </a:lnTo>
                      <a:lnTo>
                        <a:pt x="61" y="159"/>
                      </a:lnTo>
                      <a:lnTo>
                        <a:pt x="62" y="170"/>
                      </a:lnTo>
                      <a:lnTo>
                        <a:pt x="63" y="180"/>
                      </a:lnTo>
                      <a:lnTo>
                        <a:pt x="65" y="188"/>
                      </a:lnTo>
                      <a:lnTo>
                        <a:pt x="66" y="194"/>
                      </a:lnTo>
                      <a:lnTo>
                        <a:pt x="67" y="199"/>
                      </a:lnTo>
                      <a:lnTo>
                        <a:pt x="68" y="204"/>
                      </a:lnTo>
                      <a:lnTo>
                        <a:pt x="70" y="207"/>
                      </a:lnTo>
                      <a:lnTo>
                        <a:pt x="71" y="207"/>
                      </a:lnTo>
                      <a:lnTo>
                        <a:pt x="72" y="204"/>
                      </a:lnTo>
                      <a:lnTo>
                        <a:pt x="73" y="199"/>
                      </a:lnTo>
                      <a:lnTo>
                        <a:pt x="74" y="199"/>
                      </a:lnTo>
                      <a:lnTo>
                        <a:pt x="75" y="194"/>
                      </a:lnTo>
                      <a:lnTo>
                        <a:pt x="76" y="188"/>
                      </a:lnTo>
                      <a:lnTo>
                        <a:pt x="77" y="183"/>
                      </a:lnTo>
                      <a:lnTo>
                        <a:pt x="78" y="173"/>
                      </a:lnTo>
                      <a:lnTo>
                        <a:pt x="79" y="164"/>
                      </a:lnTo>
                      <a:lnTo>
                        <a:pt x="80" y="154"/>
                      </a:lnTo>
                      <a:lnTo>
                        <a:pt x="81" y="141"/>
                      </a:lnTo>
                      <a:lnTo>
                        <a:pt x="82" y="125"/>
                      </a:lnTo>
                      <a:lnTo>
                        <a:pt x="83" y="108"/>
                      </a:lnTo>
                      <a:lnTo>
                        <a:pt x="84" y="91"/>
                      </a:lnTo>
                      <a:lnTo>
                        <a:pt x="85" y="72"/>
                      </a:lnTo>
                      <a:lnTo>
                        <a:pt x="86" y="53"/>
                      </a:lnTo>
                      <a:lnTo>
                        <a:pt x="86" y="34"/>
                      </a:lnTo>
                      <a:lnTo>
                        <a:pt x="87" y="16"/>
                      </a:lnTo>
                      <a:lnTo>
                        <a:pt x="88" y="0"/>
                      </a:lnTo>
                      <a:lnTo>
                        <a:pt x="88" y="12"/>
                      </a:lnTo>
                      <a:lnTo>
                        <a:pt x="88" y="24"/>
                      </a:lnTo>
                      <a:lnTo>
                        <a:pt x="88" y="34"/>
                      </a:lnTo>
                      <a:lnTo>
                        <a:pt x="89" y="48"/>
                      </a:lnTo>
                      <a:lnTo>
                        <a:pt x="89" y="64"/>
                      </a:lnTo>
                      <a:lnTo>
                        <a:pt x="90" y="79"/>
                      </a:lnTo>
                      <a:lnTo>
                        <a:pt x="90" y="91"/>
                      </a:lnTo>
                      <a:lnTo>
                        <a:pt x="91" y="103"/>
                      </a:lnTo>
                      <a:lnTo>
                        <a:pt x="92" y="117"/>
                      </a:lnTo>
                      <a:lnTo>
                        <a:pt x="93" y="130"/>
                      </a:lnTo>
                      <a:lnTo>
                        <a:pt x="94" y="144"/>
                      </a:lnTo>
                      <a:lnTo>
                        <a:pt x="95" y="154"/>
                      </a:lnTo>
                      <a:lnTo>
                        <a:pt x="96" y="164"/>
                      </a:lnTo>
                      <a:lnTo>
                        <a:pt x="96" y="173"/>
                      </a:lnTo>
                      <a:lnTo>
                        <a:pt x="98" y="183"/>
                      </a:lnTo>
                      <a:lnTo>
                        <a:pt x="99" y="190"/>
                      </a:lnTo>
                      <a:lnTo>
                        <a:pt x="100" y="197"/>
                      </a:lnTo>
                      <a:lnTo>
                        <a:pt x="101" y="199"/>
                      </a:lnTo>
                      <a:lnTo>
                        <a:pt x="102" y="204"/>
                      </a:lnTo>
                      <a:lnTo>
                        <a:pt x="104" y="204"/>
                      </a:lnTo>
                      <a:lnTo>
                        <a:pt x="104" y="430"/>
                      </a:lnTo>
                      <a:lnTo>
                        <a:pt x="103" y="430"/>
                      </a:lnTo>
                      <a:lnTo>
                        <a:pt x="102" y="428"/>
                      </a:lnTo>
                      <a:lnTo>
                        <a:pt x="100" y="423"/>
                      </a:lnTo>
                      <a:lnTo>
                        <a:pt x="99" y="416"/>
                      </a:lnTo>
                      <a:lnTo>
                        <a:pt x="98" y="409"/>
                      </a:lnTo>
                      <a:lnTo>
                        <a:pt x="96" y="396"/>
                      </a:lnTo>
                      <a:lnTo>
                        <a:pt x="95" y="387"/>
                      </a:lnTo>
                      <a:lnTo>
                        <a:pt x="94" y="375"/>
                      </a:lnTo>
                      <a:lnTo>
                        <a:pt x="93" y="363"/>
                      </a:lnTo>
                      <a:lnTo>
                        <a:pt x="92" y="351"/>
                      </a:lnTo>
                      <a:lnTo>
                        <a:pt x="91" y="337"/>
                      </a:lnTo>
                      <a:lnTo>
                        <a:pt x="90" y="319"/>
                      </a:lnTo>
                      <a:lnTo>
                        <a:pt x="89" y="305"/>
                      </a:lnTo>
                      <a:lnTo>
                        <a:pt x="89" y="291"/>
                      </a:lnTo>
                      <a:lnTo>
                        <a:pt x="88" y="274"/>
                      </a:lnTo>
                      <a:lnTo>
                        <a:pt x="88" y="257"/>
                      </a:lnTo>
                      <a:lnTo>
                        <a:pt x="88" y="241"/>
                      </a:lnTo>
                      <a:lnTo>
                        <a:pt x="87" y="223"/>
                      </a:lnTo>
                      <a:lnTo>
                        <a:pt x="86" y="242"/>
                      </a:lnTo>
                      <a:lnTo>
                        <a:pt x="86" y="265"/>
                      </a:lnTo>
                      <a:lnTo>
                        <a:pt x="85" y="279"/>
                      </a:lnTo>
                      <a:lnTo>
                        <a:pt x="85" y="298"/>
                      </a:lnTo>
                      <a:lnTo>
                        <a:pt x="83" y="318"/>
                      </a:lnTo>
                      <a:lnTo>
                        <a:pt x="83" y="332"/>
                      </a:lnTo>
                      <a:lnTo>
                        <a:pt x="82" y="346"/>
                      </a:lnTo>
                      <a:lnTo>
                        <a:pt x="81" y="358"/>
                      </a:lnTo>
                      <a:lnTo>
                        <a:pt x="80" y="372"/>
                      </a:lnTo>
                      <a:lnTo>
                        <a:pt x="79" y="385"/>
                      </a:lnTo>
                      <a:lnTo>
                        <a:pt x="78" y="396"/>
                      </a:lnTo>
                      <a:lnTo>
                        <a:pt x="77" y="406"/>
                      </a:lnTo>
                      <a:lnTo>
                        <a:pt x="76" y="414"/>
                      </a:lnTo>
                      <a:lnTo>
                        <a:pt x="75" y="421"/>
                      </a:lnTo>
                      <a:lnTo>
                        <a:pt x="73" y="423"/>
                      </a:lnTo>
                      <a:lnTo>
                        <a:pt x="73" y="428"/>
                      </a:lnTo>
                      <a:lnTo>
                        <a:pt x="72" y="430"/>
                      </a:lnTo>
                      <a:lnTo>
                        <a:pt x="71" y="433"/>
                      </a:lnTo>
                      <a:lnTo>
                        <a:pt x="69" y="430"/>
                      </a:lnTo>
                      <a:lnTo>
                        <a:pt x="68" y="428"/>
                      </a:lnTo>
                      <a:lnTo>
                        <a:pt x="66" y="423"/>
                      </a:lnTo>
                      <a:lnTo>
                        <a:pt x="65" y="419"/>
                      </a:lnTo>
                      <a:lnTo>
                        <a:pt x="63" y="411"/>
                      </a:lnTo>
                      <a:lnTo>
                        <a:pt x="62" y="401"/>
                      </a:lnTo>
                      <a:lnTo>
                        <a:pt x="61" y="392"/>
                      </a:lnTo>
                      <a:lnTo>
                        <a:pt x="60" y="380"/>
                      </a:lnTo>
                      <a:lnTo>
                        <a:pt x="59" y="368"/>
                      </a:lnTo>
                      <a:lnTo>
                        <a:pt x="58" y="356"/>
                      </a:lnTo>
                      <a:lnTo>
                        <a:pt x="57" y="339"/>
                      </a:lnTo>
                      <a:lnTo>
                        <a:pt x="56" y="324"/>
                      </a:lnTo>
                      <a:lnTo>
                        <a:pt x="56" y="308"/>
                      </a:lnTo>
                      <a:lnTo>
                        <a:pt x="55" y="291"/>
                      </a:lnTo>
                      <a:lnTo>
                        <a:pt x="54" y="274"/>
                      </a:lnTo>
                      <a:lnTo>
                        <a:pt x="53" y="255"/>
                      </a:lnTo>
                      <a:lnTo>
                        <a:pt x="53" y="238"/>
                      </a:lnTo>
                      <a:lnTo>
                        <a:pt x="52" y="223"/>
                      </a:lnTo>
                      <a:lnTo>
                        <a:pt x="52" y="247"/>
                      </a:lnTo>
                      <a:lnTo>
                        <a:pt x="51" y="267"/>
                      </a:lnTo>
                      <a:lnTo>
                        <a:pt x="51" y="291"/>
                      </a:lnTo>
                      <a:lnTo>
                        <a:pt x="50" y="310"/>
                      </a:lnTo>
                      <a:lnTo>
                        <a:pt x="49" y="332"/>
                      </a:lnTo>
                      <a:lnTo>
                        <a:pt x="48" y="348"/>
                      </a:lnTo>
                      <a:lnTo>
                        <a:pt x="47" y="363"/>
                      </a:lnTo>
                      <a:lnTo>
                        <a:pt x="46" y="377"/>
                      </a:lnTo>
                      <a:lnTo>
                        <a:pt x="45" y="387"/>
                      </a:lnTo>
                      <a:lnTo>
                        <a:pt x="43" y="399"/>
                      </a:lnTo>
                      <a:lnTo>
                        <a:pt x="42" y="411"/>
                      </a:lnTo>
                      <a:lnTo>
                        <a:pt x="41" y="419"/>
                      </a:lnTo>
                      <a:lnTo>
                        <a:pt x="39" y="423"/>
                      </a:lnTo>
                      <a:lnTo>
                        <a:pt x="38" y="428"/>
                      </a:lnTo>
                      <a:lnTo>
                        <a:pt x="37" y="430"/>
                      </a:lnTo>
                      <a:lnTo>
                        <a:pt x="36" y="430"/>
                      </a:lnTo>
                      <a:lnTo>
                        <a:pt x="35" y="430"/>
                      </a:lnTo>
                      <a:lnTo>
                        <a:pt x="33" y="428"/>
                      </a:lnTo>
                      <a:lnTo>
                        <a:pt x="32" y="423"/>
                      </a:lnTo>
                      <a:lnTo>
                        <a:pt x="30" y="414"/>
                      </a:lnTo>
                      <a:lnTo>
                        <a:pt x="29" y="404"/>
                      </a:lnTo>
                      <a:lnTo>
                        <a:pt x="27" y="392"/>
                      </a:lnTo>
                      <a:lnTo>
                        <a:pt x="26" y="375"/>
                      </a:lnTo>
                      <a:lnTo>
                        <a:pt x="24" y="358"/>
                      </a:lnTo>
                      <a:lnTo>
                        <a:pt x="23" y="339"/>
                      </a:lnTo>
                      <a:lnTo>
                        <a:pt x="22" y="318"/>
                      </a:lnTo>
                      <a:lnTo>
                        <a:pt x="21" y="300"/>
                      </a:lnTo>
                      <a:lnTo>
                        <a:pt x="21" y="284"/>
                      </a:lnTo>
                      <a:lnTo>
                        <a:pt x="20" y="267"/>
                      </a:lnTo>
                      <a:lnTo>
                        <a:pt x="19" y="291"/>
                      </a:lnTo>
                      <a:lnTo>
                        <a:pt x="18" y="313"/>
                      </a:lnTo>
                      <a:lnTo>
                        <a:pt x="17" y="334"/>
                      </a:lnTo>
                      <a:lnTo>
                        <a:pt x="16" y="358"/>
                      </a:lnTo>
                      <a:lnTo>
                        <a:pt x="15" y="377"/>
                      </a:lnTo>
                      <a:lnTo>
                        <a:pt x="14" y="392"/>
                      </a:lnTo>
                      <a:lnTo>
                        <a:pt x="12" y="406"/>
                      </a:lnTo>
                      <a:lnTo>
                        <a:pt x="11" y="419"/>
                      </a:lnTo>
                      <a:lnTo>
                        <a:pt x="9" y="428"/>
                      </a:lnTo>
                      <a:lnTo>
                        <a:pt x="8" y="438"/>
                      </a:lnTo>
                      <a:lnTo>
                        <a:pt x="7" y="445"/>
                      </a:lnTo>
                      <a:lnTo>
                        <a:pt x="5" y="449"/>
                      </a:lnTo>
                      <a:lnTo>
                        <a:pt x="4" y="454"/>
                      </a:lnTo>
                      <a:lnTo>
                        <a:pt x="2" y="457"/>
                      </a:lnTo>
                      <a:lnTo>
                        <a:pt x="1" y="459"/>
                      </a:lnTo>
                      <a:lnTo>
                        <a:pt x="0" y="459"/>
                      </a:lnTo>
                      <a:lnTo>
                        <a:pt x="0" y="209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Freeform 125" descr="90%"/>
                <p:cNvSpPr>
                  <a:spLocks/>
                </p:cNvSpPr>
                <p:nvPr/>
              </p:nvSpPr>
              <p:spPr bwMode="auto">
                <a:xfrm>
                  <a:off x="339" y="2643"/>
                  <a:ext cx="105" cy="460"/>
                </a:xfrm>
                <a:custGeom>
                  <a:avLst/>
                  <a:gdLst>
                    <a:gd name="T0" fmla="*/ 100 w 105"/>
                    <a:gd name="T1" fmla="*/ 204 h 460"/>
                    <a:gd name="T2" fmla="*/ 95 w 105"/>
                    <a:gd name="T3" fmla="*/ 175 h 460"/>
                    <a:gd name="T4" fmla="*/ 89 w 105"/>
                    <a:gd name="T5" fmla="*/ 122 h 460"/>
                    <a:gd name="T6" fmla="*/ 85 w 105"/>
                    <a:gd name="T7" fmla="*/ 45 h 460"/>
                    <a:gd name="T8" fmla="*/ 83 w 105"/>
                    <a:gd name="T9" fmla="*/ 53 h 460"/>
                    <a:gd name="T10" fmla="*/ 79 w 105"/>
                    <a:gd name="T11" fmla="*/ 127 h 460"/>
                    <a:gd name="T12" fmla="*/ 75 w 105"/>
                    <a:gd name="T13" fmla="*/ 180 h 460"/>
                    <a:gd name="T14" fmla="*/ 70 w 105"/>
                    <a:gd name="T15" fmla="*/ 204 h 460"/>
                    <a:gd name="T16" fmla="*/ 62 w 105"/>
                    <a:gd name="T17" fmla="*/ 190 h 460"/>
                    <a:gd name="T18" fmla="*/ 56 w 105"/>
                    <a:gd name="T19" fmla="*/ 120 h 460"/>
                    <a:gd name="T20" fmla="*/ 51 w 105"/>
                    <a:gd name="T21" fmla="*/ 2 h 460"/>
                    <a:gd name="T22" fmla="*/ 47 w 105"/>
                    <a:gd name="T23" fmla="*/ 96 h 460"/>
                    <a:gd name="T24" fmla="*/ 43 w 105"/>
                    <a:gd name="T25" fmla="*/ 159 h 460"/>
                    <a:gd name="T26" fmla="*/ 38 w 105"/>
                    <a:gd name="T27" fmla="*/ 194 h 460"/>
                    <a:gd name="T28" fmla="*/ 33 w 105"/>
                    <a:gd name="T29" fmla="*/ 207 h 460"/>
                    <a:gd name="T30" fmla="*/ 29 w 105"/>
                    <a:gd name="T31" fmla="*/ 194 h 460"/>
                    <a:gd name="T32" fmla="*/ 25 w 105"/>
                    <a:gd name="T33" fmla="*/ 164 h 460"/>
                    <a:gd name="T34" fmla="*/ 21 w 105"/>
                    <a:gd name="T35" fmla="*/ 108 h 460"/>
                    <a:gd name="T36" fmla="*/ 18 w 105"/>
                    <a:gd name="T37" fmla="*/ 34 h 460"/>
                    <a:gd name="T38" fmla="*/ 16 w 105"/>
                    <a:gd name="T39" fmla="*/ 24 h 460"/>
                    <a:gd name="T40" fmla="*/ 14 w 105"/>
                    <a:gd name="T41" fmla="*/ 79 h 460"/>
                    <a:gd name="T42" fmla="*/ 11 w 105"/>
                    <a:gd name="T43" fmla="*/ 130 h 460"/>
                    <a:gd name="T44" fmla="*/ 8 w 105"/>
                    <a:gd name="T45" fmla="*/ 173 h 460"/>
                    <a:gd name="T46" fmla="*/ 3 w 105"/>
                    <a:gd name="T47" fmla="*/ 199 h 460"/>
                    <a:gd name="T48" fmla="*/ 1 w 105"/>
                    <a:gd name="T49" fmla="*/ 430 h 460"/>
                    <a:gd name="T50" fmla="*/ 7 w 105"/>
                    <a:gd name="T51" fmla="*/ 409 h 460"/>
                    <a:gd name="T52" fmla="*/ 11 w 105"/>
                    <a:gd name="T53" fmla="*/ 363 h 460"/>
                    <a:gd name="T54" fmla="*/ 15 w 105"/>
                    <a:gd name="T55" fmla="*/ 305 h 460"/>
                    <a:gd name="T56" fmla="*/ 17 w 105"/>
                    <a:gd name="T57" fmla="*/ 241 h 460"/>
                    <a:gd name="T58" fmla="*/ 19 w 105"/>
                    <a:gd name="T59" fmla="*/ 279 h 460"/>
                    <a:gd name="T60" fmla="*/ 22 w 105"/>
                    <a:gd name="T61" fmla="*/ 346 h 460"/>
                    <a:gd name="T62" fmla="*/ 26 w 105"/>
                    <a:gd name="T63" fmla="*/ 396 h 460"/>
                    <a:gd name="T64" fmla="*/ 30 w 105"/>
                    <a:gd name="T65" fmla="*/ 423 h 460"/>
                    <a:gd name="T66" fmla="*/ 35 w 105"/>
                    <a:gd name="T67" fmla="*/ 430 h 460"/>
                    <a:gd name="T68" fmla="*/ 40 w 105"/>
                    <a:gd name="T69" fmla="*/ 411 h 460"/>
                    <a:gd name="T70" fmla="*/ 45 w 105"/>
                    <a:gd name="T71" fmla="*/ 368 h 460"/>
                    <a:gd name="T72" fmla="*/ 48 w 105"/>
                    <a:gd name="T73" fmla="*/ 308 h 460"/>
                    <a:gd name="T74" fmla="*/ 51 w 105"/>
                    <a:gd name="T75" fmla="*/ 238 h 460"/>
                    <a:gd name="T76" fmla="*/ 54 w 105"/>
                    <a:gd name="T77" fmla="*/ 291 h 460"/>
                    <a:gd name="T78" fmla="*/ 57 w 105"/>
                    <a:gd name="T79" fmla="*/ 363 h 460"/>
                    <a:gd name="T80" fmla="*/ 62 w 105"/>
                    <a:gd name="T81" fmla="*/ 411 h 460"/>
                    <a:gd name="T82" fmla="*/ 67 w 105"/>
                    <a:gd name="T83" fmla="*/ 430 h 460"/>
                    <a:gd name="T84" fmla="*/ 72 w 105"/>
                    <a:gd name="T85" fmla="*/ 423 h 460"/>
                    <a:gd name="T86" fmla="*/ 78 w 105"/>
                    <a:gd name="T87" fmla="*/ 375 h 460"/>
                    <a:gd name="T88" fmla="*/ 83 w 105"/>
                    <a:gd name="T89" fmla="*/ 300 h 460"/>
                    <a:gd name="T90" fmla="*/ 86 w 105"/>
                    <a:gd name="T91" fmla="*/ 313 h 460"/>
                    <a:gd name="T92" fmla="*/ 91 w 105"/>
                    <a:gd name="T93" fmla="*/ 392 h 460"/>
                    <a:gd name="T94" fmla="*/ 96 w 105"/>
                    <a:gd name="T95" fmla="*/ 438 h 460"/>
                    <a:gd name="T96" fmla="*/ 102 w 105"/>
                    <a:gd name="T97" fmla="*/ 457 h 4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5"/>
                    <a:gd name="T148" fmla="*/ 0 h 460"/>
                    <a:gd name="T149" fmla="*/ 105 w 105"/>
                    <a:gd name="T150" fmla="*/ 460 h 4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5" h="460">
                      <a:moveTo>
                        <a:pt x="104" y="209"/>
                      </a:moveTo>
                      <a:lnTo>
                        <a:pt x="103" y="209"/>
                      </a:lnTo>
                      <a:lnTo>
                        <a:pt x="102" y="207"/>
                      </a:lnTo>
                      <a:lnTo>
                        <a:pt x="100" y="204"/>
                      </a:lnTo>
                      <a:lnTo>
                        <a:pt x="99" y="199"/>
                      </a:lnTo>
                      <a:lnTo>
                        <a:pt x="97" y="192"/>
                      </a:lnTo>
                      <a:lnTo>
                        <a:pt x="96" y="185"/>
                      </a:lnTo>
                      <a:lnTo>
                        <a:pt x="95" y="175"/>
                      </a:lnTo>
                      <a:lnTo>
                        <a:pt x="93" y="168"/>
                      </a:lnTo>
                      <a:lnTo>
                        <a:pt x="92" y="154"/>
                      </a:lnTo>
                      <a:lnTo>
                        <a:pt x="91" y="140"/>
                      </a:lnTo>
                      <a:lnTo>
                        <a:pt x="89" y="122"/>
                      </a:lnTo>
                      <a:lnTo>
                        <a:pt x="88" y="103"/>
                      </a:lnTo>
                      <a:lnTo>
                        <a:pt x="87" y="84"/>
                      </a:lnTo>
                      <a:lnTo>
                        <a:pt x="86" y="64"/>
                      </a:lnTo>
                      <a:lnTo>
                        <a:pt x="85" y="45"/>
                      </a:lnTo>
                      <a:lnTo>
                        <a:pt x="85" y="31"/>
                      </a:lnTo>
                      <a:lnTo>
                        <a:pt x="84" y="21"/>
                      </a:lnTo>
                      <a:lnTo>
                        <a:pt x="84" y="38"/>
                      </a:lnTo>
                      <a:lnTo>
                        <a:pt x="83" y="53"/>
                      </a:lnTo>
                      <a:lnTo>
                        <a:pt x="82" y="72"/>
                      </a:lnTo>
                      <a:lnTo>
                        <a:pt x="82" y="93"/>
                      </a:lnTo>
                      <a:lnTo>
                        <a:pt x="81" y="108"/>
                      </a:lnTo>
                      <a:lnTo>
                        <a:pt x="79" y="127"/>
                      </a:lnTo>
                      <a:lnTo>
                        <a:pt x="78" y="144"/>
                      </a:lnTo>
                      <a:lnTo>
                        <a:pt x="77" y="159"/>
                      </a:lnTo>
                      <a:lnTo>
                        <a:pt x="76" y="170"/>
                      </a:lnTo>
                      <a:lnTo>
                        <a:pt x="75" y="180"/>
                      </a:lnTo>
                      <a:lnTo>
                        <a:pt x="74" y="188"/>
                      </a:lnTo>
                      <a:lnTo>
                        <a:pt x="72" y="197"/>
                      </a:lnTo>
                      <a:lnTo>
                        <a:pt x="71" y="199"/>
                      </a:lnTo>
                      <a:lnTo>
                        <a:pt x="70" y="204"/>
                      </a:lnTo>
                      <a:lnTo>
                        <a:pt x="68" y="204"/>
                      </a:lnTo>
                      <a:lnTo>
                        <a:pt x="66" y="204"/>
                      </a:lnTo>
                      <a:lnTo>
                        <a:pt x="64" y="199"/>
                      </a:lnTo>
                      <a:lnTo>
                        <a:pt x="62" y="190"/>
                      </a:lnTo>
                      <a:lnTo>
                        <a:pt x="60" y="178"/>
                      </a:lnTo>
                      <a:lnTo>
                        <a:pt x="58" y="161"/>
                      </a:lnTo>
                      <a:lnTo>
                        <a:pt x="57" y="141"/>
                      </a:lnTo>
                      <a:lnTo>
                        <a:pt x="56" y="120"/>
                      </a:lnTo>
                      <a:lnTo>
                        <a:pt x="54" y="93"/>
                      </a:lnTo>
                      <a:lnTo>
                        <a:pt x="53" y="67"/>
                      </a:lnTo>
                      <a:lnTo>
                        <a:pt x="52" y="34"/>
                      </a:lnTo>
                      <a:lnTo>
                        <a:pt x="51" y="2"/>
                      </a:lnTo>
                      <a:lnTo>
                        <a:pt x="50" y="34"/>
                      </a:lnTo>
                      <a:lnTo>
                        <a:pt x="49" y="58"/>
                      </a:lnTo>
                      <a:lnTo>
                        <a:pt x="48" y="79"/>
                      </a:lnTo>
                      <a:lnTo>
                        <a:pt x="47" y="96"/>
                      </a:lnTo>
                      <a:lnTo>
                        <a:pt x="46" y="115"/>
                      </a:lnTo>
                      <a:lnTo>
                        <a:pt x="45" y="132"/>
                      </a:lnTo>
                      <a:lnTo>
                        <a:pt x="44" y="144"/>
                      </a:lnTo>
                      <a:lnTo>
                        <a:pt x="43" y="159"/>
                      </a:lnTo>
                      <a:lnTo>
                        <a:pt x="41" y="170"/>
                      </a:lnTo>
                      <a:lnTo>
                        <a:pt x="40" y="180"/>
                      </a:lnTo>
                      <a:lnTo>
                        <a:pt x="39" y="188"/>
                      </a:lnTo>
                      <a:lnTo>
                        <a:pt x="38" y="194"/>
                      </a:lnTo>
                      <a:lnTo>
                        <a:pt x="37" y="199"/>
                      </a:lnTo>
                      <a:lnTo>
                        <a:pt x="36" y="204"/>
                      </a:lnTo>
                      <a:lnTo>
                        <a:pt x="34" y="207"/>
                      </a:lnTo>
                      <a:lnTo>
                        <a:pt x="33" y="207"/>
                      </a:lnTo>
                      <a:lnTo>
                        <a:pt x="32" y="204"/>
                      </a:lnTo>
                      <a:lnTo>
                        <a:pt x="31" y="199"/>
                      </a:lnTo>
                      <a:lnTo>
                        <a:pt x="30" y="199"/>
                      </a:lnTo>
                      <a:lnTo>
                        <a:pt x="29" y="194"/>
                      </a:lnTo>
                      <a:lnTo>
                        <a:pt x="28" y="188"/>
                      </a:lnTo>
                      <a:lnTo>
                        <a:pt x="27" y="183"/>
                      </a:lnTo>
                      <a:lnTo>
                        <a:pt x="26" y="173"/>
                      </a:lnTo>
                      <a:lnTo>
                        <a:pt x="25" y="164"/>
                      </a:lnTo>
                      <a:lnTo>
                        <a:pt x="24" y="154"/>
                      </a:lnTo>
                      <a:lnTo>
                        <a:pt x="23" y="141"/>
                      </a:lnTo>
                      <a:lnTo>
                        <a:pt x="22" y="125"/>
                      </a:lnTo>
                      <a:lnTo>
                        <a:pt x="21" y="108"/>
                      </a:lnTo>
                      <a:lnTo>
                        <a:pt x="20" y="91"/>
                      </a:lnTo>
                      <a:lnTo>
                        <a:pt x="19" y="72"/>
                      </a:lnTo>
                      <a:lnTo>
                        <a:pt x="18" y="53"/>
                      </a:lnTo>
                      <a:lnTo>
                        <a:pt x="18" y="34"/>
                      </a:ln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16" y="12"/>
                      </a:lnTo>
                      <a:lnTo>
                        <a:pt x="16" y="24"/>
                      </a:lnTo>
                      <a:lnTo>
                        <a:pt x="16" y="34"/>
                      </a:lnTo>
                      <a:lnTo>
                        <a:pt x="15" y="48"/>
                      </a:lnTo>
                      <a:lnTo>
                        <a:pt x="15" y="64"/>
                      </a:lnTo>
                      <a:lnTo>
                        <a:pt x="14" y="79"/>
                      </a:lnTo>
                      <a:lnTo>
                        <a:pt x="13" y="91"/>
                      </a:lnTo>
                      <a:lnTo>
                        <a:pt x="13" y="103"/>
                      </a:lnTo>
                      <a:lnTo>
                        <a:pt x="12" y="117"/>
                      </a:lnTo>
                      <a:lnTo>
                        <a:pt x="11" y="130"/>
                      </a:lnTo>
                      <a:lnTo>
                        <a:pt x="11" y="144"/>
                      </a:lnTo>
                      <a:lnTo>
                        <a:pt x="9" y="154"/>
                      </a:lnTo>
                      <a:lnTo>
                        <a:pt x="9" y="164"/>
                      </a:lnTo>
                      <a:lnTo>
                        <a:pt x="8" y="173"/>
                      </a:lnTo>
                      <a:lnTo>
                        <a:pt x="6" y="183"/>
                      </a:lnTo>
                      <a:lnTo>
                        <a:pt x="5" y="190"/>
                      </a:lnTo>
                      <a:lnTo>
                        <a:pt x="4" y="197"/>
                      </a:lnTo>
                      <a:lnTo>
                        <a:pt x="3" y="199"/>
                      </a:lnTo>
                      <a:lnTo>
                        <a:pt x="2" y="204"/>
                      </a:lnTo>
                      <a:lnTo>
                        <a:pt x="0" y="204"/>
                      </a:lnTo>
                      <a:lnTo>
                        <a:pt x="0" y="430"/>
                      </a:lnTo>
                      <a:lnTo>
                        <a:pt x="1" y="430"/>
                      </a:lnTo>
                      <a:lnTo>
                        <a:pt x="3" y="428"/>
                      </a:lnTo>
                      <a:lnTo>
                        <a:pt x="4" y="423"/>
                      </a:lnTo>
                      <a:lnTo>
                        <a:pt x="5" y="416"/>
                      </a:lnTo>
                      <a:lnTo>
                        <a:pt x="7" y="409"/>
                      </a:lnTo>
                      <a:lnTo>
                        <a:pt x="8" y="396"/>
                      </a:lnTo>
                      <a:lnTo>
                        <a:pt x="9" y="387"/>
                      </a:lnTo>
                      <a:lnTo>
                        <a:pt x="10" y="375"/>
                      </a:lnTo>
                      <a:lnTo>
                        <a:pt x="11" y="363"/>
                      </a:lnTo>
                      <a:lnTo>
                        <a:pt x="12" y="351"/>
                      </a:lnTo>
                      <a:lnTo>
                        <a:pt x="13" y="337"/>
                      </a:lnTo>
                      <a:lnTo>
                        <a:pt x="14" y="319"/>
                      </a:lnTo>
                      <a:lnTo>
                        <a:pt x="15" y="305"/>
                      </a:lnTo>
                      <a:lnTo>
                        <a:pt x="15" y="291"/>
                      </a:lnTo>
                      <a:lnTo>
                        <a:pt x="16" y="274"/>
                      </a:lnTo>
                      <a:lnTo>
                        <a:pt x="16" y="257"/>
                      </a:lnTo>
                      <a:lnTo>
                        <a:pt x="17" y="241"/>
                      </a:lnTo>
                      <a:lnTo>
                        <a:pt x="17" y="223"/>
                      </a:lnTo>
                      <a:lnTo>
                        <a:pt x="18" y="242"/>
                      </a:lnTo>
                      <a:lnTo>
                        <a:pt x="18" y="265"/>
                      </a:lnTo>
                      <a:lnTo>
                        <a:pt x="19" y="279"/>
                      </a:lnTo>
                      <a:lnTo>
                        <a:pt x="20" y="298"/>
                      </a:lnTo>
                      <a:lnTo>
                        <a:pt x="20" y="318"/>
                      </a:lnTo>
                      <a:lnTo>
                        <a:pt x="22" y="332"/>
                      </a:lnTo>
                      <a:lnTo>
                        <a:pt x="22" y="346"/>
                      </a:lnTo>
                      <a:lnTo>
                        <a:pt x="23" y="358"/>
                      </a:lnTo>
                      <a:lnTo>
                        <a:pt x="24" y="372"/>
                      </a:lnTo>
                      <a:lnTo>
                        <a:pt x="25" y="385"/>
                      </a:lnTo>
                      <a:lnTo>
                        <a:pt x="26" y="396"/>
                      </a:lnTo>
                      <a:lnTo>
                        <a:pt x="27" y="406"/>
                      </a:lnTo>
                      <a:lnTo>
                        <a:pt x="28" y="414"/>
                      </a:lnTo>
                      <a:lnTo>
                        <a:pt x="29" y="421"/>
                      </a:lnTo>
                      <a:lnTo>
                        <a:pt x="30" y="423"/>
                      </a:lnTo>
                      <a:lnTo>
                        <a:pt x="32" y="428"/>
                      </a:lnTo>
                      <a:lnTo>
                        <a:pt x="33" y="430"/>
                      </a:lnTo>
                      <a:lnTo>
                        <a:pt x="34" y="433"/>
                      </a:lnTo>
                      <a:lnTo>
                        <a:pt x="35" y="430"/>
                      </a:lnTo>
                      <a:lnTo>
                        <a:pt x="36" y="428"/>
                      </a:lnTo>
                      <a:lnTo>
                        <a:pt x="38" y="423"/>
                      </a:lnTo>
                      <a:lnTo>
                        <a:pt x="39" y="419"/>
                      </a:lnTo>
                      <a:lnTo>
                        <a:pt x="40" y="411"/>
                      </a:lnTo>
                      <a:lnTo>
                        <a:pt x="41" y="401"/>
                      </a:lnTo>
                      <a:lnTo>
                        <a:pt x="43" y="392"/>
                      </a:lnTo>
                      <a:lnTo>
                        <a:pt x="44" y="380"/>
                      </a:lnTo>
                      <a:lnTo>
                        <a:pt x="45" y="368"/>
                      </a:lnTo>
                      <a:lnTo>
                        <a:pt x="46" y="356"/>
                      </a:lnTo>
                      <a:lnTo>
                        <a:pt x="47" y="339"/>
                      </a:lnTo>
                      <a:lnTo>
                        <a:pt x="47" y="324"/>
                      </a:lnTo>
                      <a:lnTo>
                        <a:pt x="48" y="308"/>
                      </a:lnTo>
                      <a:lnTo>
                        <a:pt x="49" y="291"/>
                      </a:lnTo>
                      <a:lnTo>
                        <a:pt x="50" y="274"/>
                      </a:lnTo>
                      <a:lnTo>
                        <a:pt x="51" y="255"/>
                      </a:lnTo>
                      <a:lnTo>
                        <a:pt x="51" y="238"/>
                      </a:lnTo>
                      <a:lnTo>
                        <a:pt x="51" y="223"/>
                      </a:lnTo>
                      <a:lnTo>
                        <a:pt x="52" y="247"/>
                      </a:lnTo>
                      <a:lnTo>
                        <a:pt x="53" y="267"/>
                      </a:lnTo>
                      <a:lnTo>
                        <a:pt x="54" y="291"/>
                      </a:lnTo>
                      <a:lnTo>
                        <a:pt x="54" y="310"/>
                      </a:lnTo>
                      <a:lnTo>
                        <a:pt x="56" y="332"/>
                      </a:lnTo>
                      <a:lnTo>
                        <a:pt x="57" y="348"/>
                      </a:lnTo>
                      <a:lnTo>
                        <a:pt x="57" y="363"/>
                      </a:lnTo>
                      <a:lnTo>
                        <a:pt x="58" y="377"/>
                      </a:lnTo>
                      <a:lnTo>
                        <a:pt x="60" y="387"/>
                      </a:lnTo>
                      <a:lnTo>
                        <a:pt x="61" y="399"/>
                      </a:lnTo>
                      <a:lnTo>
                        <a:pt x="62" y="411"/>
                      </a:lnTo>
                      <a:lnTo>
                        <a:pt x="64" y="419"/>
                      </a:lnTo>
                      <a:lnTo>
                        <a:pt x="64" y="423"/>
                      </a:lnTo>
                      <a:lnTo>
                        <a:pt x="65" y="428"/>
                      </a:lnTo>
                      <a:lnTo>
                        <a:pt x="67" y="430"/>
                      </a:lnTo>
                      <a:lnTo>
                        <a:pt x="68" y="430"/>
                      </a:lnTo>
                      <a:lnTo>
                        <a:pt x="69" y="430"/>
                      </a:lnTo>
                      <a:lnTo>
                        <a:pt x="71" y="428"/>
                      </a:lnTo>
                      <a:lnTo>
                        <a:pt x="72" y="423"/>
                      </a:lnTo>
                      <a:lnTo>
                        <a:pt x="74" y="414"/>
                      </a:lnTo>
                      <a:lnTo>
                        <a:pt x="75" y="404"/>
                      </a:lnTo>
                      <a:lnTo>
                        <a:pt x="77" y="392"/>
                      </a:lnTo>
                      <a:lnTo>
                        <a:pt x="78" y="375"/>
                      </a:lnTo>
                      <a:lnTo>
                        <a:pt x="80" y="358"/>
                      </a:lnTo>
                      <a:lnTo>
                        <a:pt x="81" y="339"/>
                      </a:lnTo>
                      <a:lnTo>
                        <a:pt x="82" y="318"/>
                      </a:lnTo>
                      <a:lnTo>
                        <a:pt x="83" y="300"/>
                      </a:lnTo>
                      <a:lnTo>
                        <a:pt x="84" y="284"/>
                      </a:lnTo>
                      <a:lnTo>
                        <a:pt x="84" y="267"/>
                      </a:lnTo>
                      <a:lnTo>
                        <a:pt x="85" y="291"/>
                      </a:lnTo>
                      <a:lnTo>
                        <a:pt x="86" y="313"/>
                      </a:lnTo>
                      <a:lnTo>
                        <a:pt x="86" y="334"/>
                      </a:lnTo>
                      <a:lnTo>
                        <a:pt x="88" y="358"/>
                      </a:lnTo>
                      <a:lnTo>
                        <a:pt x="89" y="377"/>
                      </a:lnTo>
                      <a:lnTo>
                        <a:pt x="91" y="392"/>
                      </a:lnTo>
                      <a:lnTo>
                        <a:pt x="92" y="406"/>
                      </a:lnTo>
                      <a:lnTo>
                        <a:pt x="93" y="419"/>
                      </a:lnTo>
                      <a:lnTo>
                        <a:pt x="95" y="428"/>
                      </a:lnTo>
                      <a:lnTo>
                        <a:pt x="96" y="438"/>
                      </a:lnTo>
                      <a:lnTo>
                        <a:pt x="97" y="445"/>
                      </a:lnTo>
                      <a:lnTo>
                        <a:pt x="99" y="449"/>
                      </a:lnTo>
                      <a:lnTo>
                        <a:pt x="100" y="454"/>
                      </a:lnTo>
                      <a:lnTo>
                        <a:pt x="102" y="457"/>
                      </a:lnTo>
                      <a:lnTo>
                        <a:pt x="103" y="459"/>
                      </a:lnTo>
                      <a:lnTo>
                        <a:pt x="104" y="459"/>
                      </a:lnTo>
                      <a:lnTo>
                        <a:pt x="104" y="209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6"/>
              <p:cNvGrpSpPr>
                <a:grpSpLocks/>
              </p:cNvGrpSpPr>
              <p:nvPr/>
            </p:nvGrpSpPr>
            <p:grpSpPr bwMode="auto">
              <a:xfrm>
                <a:off x="24" y="2640"/>
                <a:ext cx="209" cy="461"/>
                <a:chOff x="24" y="2640"/>
                <a:chExt cx="209" cy="461"/>
              </a:xfrm>
            </p:grpSpPr>
            <p:sp>
              <p:nvSpPr>
                <p:cNvPr id="4230" name="Freeform 127" descr="90%"/>
                <p:cNvSpPr>
                  <a:spLocks/>
                </p:cNvSpPr>
                <p:nvPr/>
              </p:nvSpPr>
              <p:spPr bwMode="auto">
                <a:xfrm>
                  <a:off x="24" y="2640"/>
                  <a:ext cx="104" cy="461"/>
                </a:xfrm>
                <a:custGeom>
                  <a:avLst/>
                  <a:gdLst>
                    <a:gd name="T0" fmla="*/ 4 w 104"/>
                    <a:gd name="T1" fmla="*/ 204 h 461"/>
                    <a:gd name="T2" fmla="*/ 8 w 104"/>
                    <a:gd name="T3" fmla="*/ 185 h 461"/>
                    <a:gd name="T4" fmla="*/ 13 w 104"/>
                    <a:gd name="T5" fmla="*/ 139 h 461"/>
                    <a:gd name="T6" fmla="*/ 18 w 104"/>
                    <a:gd name="T7" fmla="*/ 64 h 461"/>
                    <a:gd name="T8" fmla="*/ 20 w 104"/>
                    <a:gd name="T9" fmla="*/ 38 h 461"/>
                    <a:gd name="T10" fmla="*/ 23 w 104"/>
                    <a:gd name="T11" fmla="*/ 108 h 461"/>
                    <a:gd name="T12" fmla="*/ 28 w 104"/>
                    <a:gd name="T13" fmla="*/ 170 h 461"/>
                    <a:gd name="T14" fmla="*/ 33 w 104"/>
                    <a:gd name="T15" fmla="*/ 199 h 461"/>
                    <a:gd name="T16" fmla="*/ 40 w 104"/>
                    <a:gd name="T17" fmla="*/ 196 h 461"/>
                    <a:gd name="T18" fmla="*/ 47 w 104"/>
                    <a:gd name="T19" fmla="*/ 141 h 461"/>
                    <a:gd name="T20" fmla="*/ 52 w 104"/>
                    <a:gd name="T21" fmla="*/ 34 h 461"/>
                    <a:gd name="T22" fmla="*/ 56 w 104"/>
                    <a:gd name="T23" fmla="*/ 79 h 461"/>
                    <a:gd name="T24" fmla="*/ 59 w 104"/>
                    <a:gd name="T25" fmla="*/ 143 h 461"/>
                    <a:gd name="T26" fmla="*/ 64 w 104"/>
                    <a:gd name="T27" fmla="*/ 187 h 461"/>
                    <a:gd name="T28" fmla="*/ 69 w 104"/>
                    <a:gd name="T29" fmla="*/ 206 h 461"/>
                    <a:gd name="T30" fmla="*/ 73 w 104"/>
                    <a:gd name="T31" fmla="*/ 196 h 461"/>
                    <a:gd name="T32" fmla="*/ 77 w 104"/>
                    <a:gd name="T33" fmla="*/ 172 h 461"/>
                    <a:gd name="T34" fmla="*/ 81 w 104"/>
                    <a:gd name="T35" fmla="*/ 124 h 461"/>
                    <a:gd name="T36" fmla="*/ 85 w 104"/>
                    <a:gd name="T37" fmla="*/ 53 h 461"/>
                    <a:gd name="T38" fmla="*/ 87 w 104"/>
                    <a:gd name="T39" fmla="*/ 12 h 461"/>
                    <a:gd name="T40" fmla="*/ 88 w 104"/>
                    <a:gd name="T41" fmla="*/ 64 h 461"/>
                    <a:gd name="T42" fmla="*/ 91 w 104"/>
                    <a:gd name="T43" fmla="*/ 117 h 461"/>
                    <a:gd name="T44" fmla="*/ 95 w 104"/>
                    <a:gd name="T45" fmla="*/ 163 h 461"/>
                    <a:gd name="T46" fmla="*/ 99 w 104"/>
                    <a:gd name="T47" fmla="*/ 196 h 461"/>
                    <a:gd name="T48" fmla="*/ 103 w 104"/>
                    <a:gd name="T49" fmla="*/ 431 h 461"/>
                    <a:gd name="T50" fmla="*/ 98 w 104"/>
                    <a:gd name="T51" fmla="*/ 417 h 461"/>
                    <a:gd name="T52" fmla="*/ 93 w 104"/>
                    <a:gd name="T53" fmla="*/ 376 h 461"/>
                    <a:gd name="T54" fmla="*/ 90 w 104"/>
                    <a:gd name="T55" fmla="*/ 321 h 461"/>
                    <a:gd name="T56" fmla="*/ 87 w 104"/>
                    <a:gd name="T57" fmla="*/ 259 h 461"/>
                    <a:gd name="T58" fmla="*/ 85 w 104"/>
                    <a:gd name="T59" fmla="*/ 264 h 461"/>
                    <a:gd name="T60" fmla="*/ 82 w 104"/>
                    <a:gd name="T61" fmla="*/ 333 h 461"/>
                    <a:gd name="T62" fmla="*/ 78 w 104"/>
                    <a:gd name="T63" fmla="*/ 386 h 461"/>
                    <a:gd name="T64" fmla="*/ 74 w 104"/>
                    <a:gd name="T65" fmla="*/ 422 h 461"/>
                    <a:gd name="T66" fmla="*/ 70 w 104"/>
                    <a:gd name="T67" fmla="*/ 434 h 461"/>
                    <a:gd name="T68" fmla="*/ 64 w 104"/>
                    <a:gd name="T69" fmla="*/ 420 h 461"/>
                    <a:gd name="T70" fmla="*/ 60 w 104"/>
                    <a:gd name="T71" fmla="*/ 381 h 461"/>
                    <a:gd name="T72" fmla="*/ 56 w 104"/>
                    <a:gd name="T73" fmla="*/ 326 h 461"/>
                    <a:gd name="T74" fmla="*/ 53 w 104"/>
                    <a:gd name="T75" fmla="*/ 256 h 461"/>
                    <a:gd name="T76" fmla="*/ 51 w 104"/>
                    <a:gd name="T77" fmla="*/ 268 h 461"/>
                    <a:gd name="T78" fmla="*/ 47 w 104"/>
                    <a:gd name="T79" fmla="*/ 349 h 461"/>
                    <a:gd name="T80" fmla="*/ 43 w 104"/>
                    <a:gd name="T81" fmla="*/ 400 h 461"/>
                    <a:gd name="T82" fmla="*/ 38 w 104"/>
                    <a:gd name="T83" fmla="*/ 429 h 461"/>
                    <a:gd name="T84" fmla="*/ 33 w 104"/>
                    <a:gd name="T85" fmla="*/ 429 h 461"/>
                    <a:gd name="T86" fmla="*/ 27 w 104"/>
                    <a:gd name="T87" fmla="*/ 393 h 461"/>
                    <a:gd name="T88" fmla="*/ 22 w 104"/>
                    <a:gd name="T89" fmla="*/ 319 h 461"/>
                    <a:gd name="T90" fmla="*/ 19 w 104"/>
                    <a:gd name="T91" fmla="*/ 293 h 461"/>
                    <a:gd name="T92" fmla="*/ 15 w 104"/>
                    <a:gd name="T93" fmla="*/ 378 h 461"/>
                    <a:gd name="T94" fmla="*/ 9 w 104"/>
                    <a:gd name="T95" fmla="*/ 429 h 461"/>
                    <a:gd name="T96" fmla="*/ 4 w 104"/>
                    <a:gd name="T97" fmla="*/ 455 h 461"/>
                    <a:gd name="T98" fmla="*/ 0 w 104"/>
                    <a:gd name="T99" fmla="*/ 209 h 46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4"/>
                    <a:gd name="T151" fmla="*/ 0 h 461"/>
                    <a:gd name="T152" fmla="*/ 104 w 104"/>
                    <a:gd name="T153" fmla="*/ 461 h 46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4" h="461">
                      <a:moveTo>
                        <a:pt x="0" y="209"/>
                      </a:moveTo>
                      <a:lnTo>
                        <a:pt x="1" y="209"/>
                      </a:lnTo>
                      <a:lnTo>
                        <a:pt x="2" y="206"/>
                      </a:lnTo>
                      <a:lnTo>
                        <a:pt x="4" y="204"/>
                      </a:lnTo>
                      <a:lnTo>
                        <a:pt x="5" y="199"/>
                      </a:lnTo>
                      <a:lnTo>
                        <a:pt x="5" y="196"/>
                      </a:lnTo>
                      <a:lnTo>
                        <a:pt x="6" y="192"/>
                      </a:lnTo>
                      <a:lnTo>
                        <a:pt x="8" y="185"/>
                      </a:lnTo>
                      <a:lnTo>
                        <a:pt x="9" y="175"/>
                      </a:lnTo>
                      <a:lnTo>
                        <a:pt x="11" y="167"/>
                      </a:lnTo>
                      <a:lnTo>
                        <a:pt x="12" y="153"/>
                      </a:lnTo>
                      <a:lnTo>
                        <a:pt x="13" y="139"/>
                      </a:lnTo>
                      <a:lnTo>
                        <a:pt x="15" y="122"/>
                      </a:lnTo>
                      <a:lnTo>
                        <a:pt x="16" y="103"/>
                      </a:lnTo>
                      <a:lnTo>
                        <a:pt x="17" y="84"/>
                      </a:lnTo>
                      <a:lnTo>
                        <a:pt x="18" y="64"/>
                      </a:lnTo>
                      <a:lnTo>
                        <a:pt x="19" y="45"/>
                      </a:lnTo>
                      <a:lnTo>
                        <a:pt x="19" y="31"/>
                      </a:lnTo>
                      <a:lnTo>
                        <a:pt x="20" y="21"/>
                      </a:lnTo>
                      <a:lnTo>
                        <a:pt x="20" y="38"/>
                      </a:lnTo>
                      <a:lnTo>
                        <a:pt x="20" y="53"/>
                      </a:lnTo>
                      <a:lnTo>
                        <a:pt x="22" y="72"/>
                      </a:lnTo>
                      <a:lnTo>
                        <a:pt x="22" y="91"/>
                      </a:lnTo>
                      <a:lnTo>
                        <a:pt x="23" y="108"/>
                      </a:lnTo>
                      <a:lnTo>
                        <a:pt x="24" y="127"/>
                      </a:lnTo>
                      <a:lnTo>
                        <a:pt x="25" y="143"/>
                      </a:lnTo>
                      <a:lnTo>
                        <a:pt x="26" y="158"/>
                      </a:lnTo>
                      <a:lnTo>
                        <a:pt x="28" y="170"/>
                      </a:lnTo>
                      <a:lnTo>
                        <a:pt x="29" y="180"/>
                      </a:lnTo>
                      <a:lnTo>
                        <a:pt x="30" y="187"/>
                      </a:lnTo>
                      <a:lnTo>
                        <a:pt x="32" y="196"/>
                      </a:lnTo>
                      <a:lnTo>
                        <a:pt x="33" y="199"/>
                      </a:lnTo>
                      <a:lnTo>
                        <a:pt x="35" y="204"/>
                      </a:lnTo>
                      <a:lnTo>
                        <a:pt x="36" y="204"/>
                      </a:lnTo>
                      <a:lnTo>
                        <a:pt x="37" y="204"/>
                      </a:lnTo>
                      <a:lnTo>
                        <a:pt x="40" y="196"/>
                      </a:lnTo>
                      <a:lnTo>
                        <a:pt x="42" y="190"/>
                      </a:lnTo>
                      <a:lnTo>
                        <a:pt x="43" y="177"/>
                      </a:lnTo>
                      <a:lnTo>
                        <a:pt x="45" y="161"/>
                      </a:lnTo>
                      <a:lnTo>
                        <a:pt x="47" y="141"/>
                      </a:lnTo>
                      <a:lnTo>
                        <a:pt x="48" y="117"/>
                      </a:lnTo>
                      <a:lnTo>
                        <a:pt x="49" y="93"/>
                      </a:lnTo>
                      <a:lnTo>
                        <a:pt x="50" y="64"/>
                      </a:lnTo>
                      <a:lnTo>
                        <a:pt x="52" y="34"/>
                      </a:lnTo>
                      <a:lnTo>
                        <a:pt x="53" y="2"/>
                      </a:lnTo>
                      <a:lnTo>
                        <a:pt x="54" y="34"/>
                      </a:lnTo>
                      <a:lnTo>
                        <a:pt x="54" y="58"/>
                      </a:lnTo>
                      <a:lnTo>
                        <a:pt x="56" y="79"/>
                      </a:lnTo>
                      <a:lnTo>
                        <a:pt x="56" y="96"/>
                      </a:lnTo>
                      <a:lnTo>
                        <a:pt x="57" y="115"/>
                      </a:lnTo>
                      <a:lnTo>
                        <a:pt x="59" y="132"/>
                      </a:lnTo>
                      <a:lnTo>
                        <a:pt x="59" y="143"/>
                      </a:lnTo>
                      <a:lnTo>
                        <a:pt x="60" y="158"/>
                      </a:lnTo>
                      <a:lnTo>
                        <a:pt x="61" y="170"/>
                      </a:lnTo>
                      <a:lnTo>
                        <a:pt x="63" y="180"/>
                      </a:lnTo>
                      <a:lnTo>
                        <a:pt x="64" y="187"/>
                      </a:lnTo>
                      <a:lnTo>
                        <a:pt x="66" y="194"/>
                      </a:lnTo>
                      <a:lnTo>
                        <a:pt x="67" y="199"/>
                      </a:lnTo>
                      <a:lnTo>
                        <a:pt x="68" y="204"/>
                      </a:lnTo>
                      <a:lnTo>
                        <a:pt x="69" y="206"/>
                      </a:lnTo>
                      <a:lnTo>
                        <a:pt x="70" y="206"/>
                      </a:lnTo>
                      <a:lnTo>
                        <a:pt x="71" y="204"/>
                      </a:lnTo>
                      <a:lnTo>
                        <a:pt x="72" y="199"/>
                      </a:lnTo>
                      <a:lnTo>
                        <a:pt x="73" y="196"/>
                      </a:lnTo>
                      <a:lnTo>
                        <a:pt x="74" y="194"/>
                      </a:lnTo>
                      <a:lnTo>
                        <a:pt x="75" y="187"/>
                      </a:lnTo>
                      <a:lnTo>
                        <a:pt x="77" y="182"/>
                      </a:lnTo>
                      <a:lnTo>
                        <a:pt x="77" y="172"/>
                      </a:lnTo>
                      <a:lnTo>
                        <a:pt x="78" y="163"/>
                      </a:lnTo>
                      <a:lnTo>
                        <a:pt x="80" y="153"/>
                      </a:lnTo>
                      <a:lnTo>
                        <a:pt x="80" y="141"/>
                      </a:lnTo>
                      <a:lnTo>
                        <a:pt x="81" y="124"/>
                      </a:lnTo>
                      <a:lnTo>
                        <a:pt x="83" y="108"/>
                      </a:lnTo>
                      <a:lnTo>
                        <a:pt x="84" y="91"/>
                      </a:lnTo>
                      <a:lnTo>
                        <a:pt x="84" y="72"/>
                      </a:lnTo>
                      <a:lnTo>
                        <a:pt x="85" y="53"/>
                      </a:lnTo>
                      <a:lnTo>
                        <a:pt x="85" y="34"/>
                      </a:lnTo>
                      <a:lnTo>
                        <a:pt x="86" y="16"/>
                      </a:lnTo>
                      <a:lnTo>
                        <a:pt x="87" y="0"/>
                      </a:lnTo>
                      <a:lnTo>
                        <a:pt x="87" y="12"/>
                      </a:lnTo>
                      <a:lnTo>
                        <a:pt x="87" y="24"/>
                      </a:lnTo>
                      <a:lnTo>
                        <a:pt x="88" y="34"/>
                      </a:lnTo>
                      <a:lnTo>
                        <a:pt x="88" y="48"/>
                      </a:lnTo>
                      <a:lnTo>
                        <a:pt x="88" y="64"/>
                      </a:lnTo>
                      <a:lnTo>
                        <a:pt x="89" y="79"/>
                      </a:lnTo>
                      <a:lnTo>
                        <a:pt x="90" y="91"/>
                      </a:lnTo>
                      <a:lnTo>
                        <a:pt x="90" y="103"/>
                      </a:lnTo>
                      <a:lnTo>
                        <a:pt x="91" y="117"/>
                      </a:lnTo>
                      <a:lnTo>
                        <a:pt x="92" y="129"/>
                      </a:lnTo>
                      <a:lnTo>
                        <a:pt x="93" y="143"/>
                      </a:lnTo>
                      <a:lnTo>
                        <a:pt x="94" y="153"/>
                      </a:lnTo>
                      <a:lnTo>
                        <a:pt x="95" y="163"/>
                      </a:lnTo>
                      <a:lnTo>
                        <a:pt x="96" y="172"/>
                      </a:lnTo>
                      <a:lnTo>
                        <a:pt x="97" y="182"/>
                      </a:lnTo>
                      <a:lnTo>
                        <a:pt x="98" y="190"/>
                      </a:lnTo>
                      <a:lnTo>
                        <a:pt x="99" y="196"/>
                      </a:lnTo>
                      <a:lnTo>
                        <a:pt x="100" y="199"/>
                      </a:lnTo>
                      <a:lnTo>
                        <a:pt x="101" y="204"/>
                      </a:lnTo>
                      <a:lnTo>
                        <a:pt x="103" y="204"/>
                      </a:lnTo>
                      <a:lnTo>
                        <a:pt x="103" y="431"/>
                      </a:lnTo>
                      <a:lnTo>
                        <a:pt x="102" y="431"/>
                      </a:lnTo>
                      <a:lnTo>
                        <a:pt x="101" y="429"/>
                      </a:lnTo>
                      <a:lnTo>
                        <a:pt x="99" y="422"/>
                      </a:lnTo>
                      <a:lnTo>
                        <a:pt x="98" y="417"/>
                      </a:lnTo>
                      <a:lnTo>
                        <a:pt x="97" y="410"/>
                      </a:lnTo>
                      <a:lnTo>
                        <a:pt x="95" y="397"/>
                      </a:lnTo>
                      <a:lnTo>
                        <a:pt x="94" y="388"/>
                      </a:lnTo>
                      <a:lnTo>
                        <a:pt x="93" y="376"/>
                      </a:lnTo>
                      <a:lnTo>
                        <a:pt x="92" y="364"/>
                      </a:lnTo>
                      <a:lnTo>
                        <a:pt x="91" y="352"/>
                      </a:lnTo>
                      <a:lnTo>
                        <a:pt x="90" y="338"/>
                      </a:lnTo>
                      <a:lnTo>
                        <a:pt x="90" y="321"/>
                      </a:lnTo>
                      <a:lnTo>
                        <a:pt x="89" y="304"/>
                      </a:lnTo>
                      <a:lnTo>
                        <a:pt x="88" y="290"/>
                      </a:lnTo>
                      <a:lnTo>
                        <a:pt x="87" y="275"/>
                      </a:lnTo>
                      <a:lnTo>
                        <a:pt x="87" y="259"/>
                      </a:lnTo>
                      <a:lnTo>
                        <a:pt x="87" y="242"/>
                      </a:lnTo>
                      <a:lnTo>
                        <a:pt x="86" y="225"/>
                      </a:lnTo>
                      <a:lnTo>
                        <a:pt x="85" y="244"/>
                      </a:lnTo>
                      <a:lnTo>
                        <a:pt x="85" y="264"/>
                      </a:lnTo>
                      <a:lnTo>
                        <a:pt x="84" y="280"/>
                      </a:lnTo>
                      <a:lnTo>
                        <a:pt x="84" y="299"/>
                      </a:lnTo>
                      <a:lnTo>
                        <a:pt x="83" y="317"/>
                      </a:lnTo>
                      <a:lnTo>
                        <a:pt x="82" y="333"/>
                      </a:lnTo>
                      <a:lnTo>
                        <a:pt x="81" y="347"/>
                      </a:lnTo>
                      <a:lnTo>
                        <a:pt x="80" y="359"/>
                      </a:lnTo>
                      <a:lnTo>
                        <a:pt x="80" y="373"/>
                      </a:lnTo>
                      <a:lnTo>
                        <a:pt x="78" y="386"/>
                      </a:lnTo>
                      <a:lnTo>
                        <a:pt x="77" y="396"/>
                      </a:lnTo>
                      <a:lnTo>
                        <a:pt x="76" y="407"/>
                      </a:lnTo>
                      <a:lnTo>
                        <a:pt x="75" y="415"/>
                      </a:lnTo>
                      <a:lnTo>
                        <a:pt x="74" y="422"/>
                      </a:lnTo>
                      <a:lnTo>
                        <a:pt x="73" y="424"/>
                      </a:lnTo>
                      <a:lnTo>
                        <a:pt x="72" y="429"/>
                      </a:lnTo>
                      <a:lnTo>
                        <a:pt x="71" y="431"/>
                      </a:lnTo>
                      <a:lnTo>
                        <a:pt x="70" y="434"/>
                      </a:lnTo>
                      <a:lnTo>
                        <a:pt x="68" y="431"/>
                      </a:lnTo>
                      <a:lnTo>
                        <a:pt x="67" y="429"/>
                      </a:lnTo>
                      <a:lnTo>
                        <a:pt x="66" y="424"/>
                      </a:lnTo>
                      <a:lnTo>
                        <a:pt x="64" y="420"/>
                      </a:lnTo>
                      <a:lnTo>
                        <a:pt x="63" y="410"/>
                      </a:lnTo>
                      <a:lnTo>
                        <a:pt x="61" y="402"/>
                      </a:lnTo>
                      <a:lnTo>
                        <a:pt x="61" y="393"/>
                      </a:lnTo>
                      <a:lnTo>
                        <a:pt x="60" y="381"/>
                      </a:lnTo>
                      <a:lnTo>
                        <a:pt x="59" y="369"/>
                      </a:lnTo>
                      <a:lnTo>
                        <a:pt x="57" y="357"/>
                      </a:lnTo>
                      <a:lnTo>
                        <a:pt x="57" y="341"/>
                      </a:lnTo>
                      <a:lnTo>
                        <a:pt x="56" y="326"/>
                      </a:lnTo>
                      <a:lnTo>
                        <a:pt x="55" y="309"/>
                      </a:lnTo>
                      <a:lnTo>
                        <a:pt x="54" y="290"/>
                      </a:lnTo>
                      <a:lnTo>
                        <a:pt x="53" y="275"/>
                      </a:lnTo>
                      <a:lnTo>
                        <a:pt x="53" y="256"/>
                      </a:lnTo>
                      <a:lnTo>
                        <a:pt x="53" y="240"/>
                      </a:lnTo>
                      <a:lnTo>
                        <a:pt x="52" y="225"/>
                      </a:lnTo>
                      <a:lnTo>
                        <a:pt x="52" y="249"/>
                      </a:lnTo>
                      <a:lnTo>
                        <a:pt x="51" y="268"/>
                      </a:lnTo>
                      <a:lnTo>
                        <a:pt x="50" y="290"/>
                      </a:lnTo>
                      <a:lnTo>
                        <a:pt x="49" y="312"/>
                      </a:lnTo>
                      <a:lnTo>
                        <a:pt x="48" y="333"/>
                      </a:lnTo>
                      <a:lnTo>
                        <a:pt x="47" y="349"/>
                      </a:lnTo>
                      <a:lnTo>
                        <a:pt x="46" y="364"/>
                      </a:lnTo>
                      <a:lnTo>
                        <a:pt x="45" y="378"/>
                      </a:lnTo>
                      <a:lnTo>
                        <a:pt x="44" y="388"/>
                      </a:lnTo>
                      <a:lnTo>
                        <a:pt x="43" y="400"/>
                      </a:lnTo>
                      <a:lnTo>
                        <a:pt x="42" y="410"/>
                      </a:lnTo>
                      <a:lnTo>
                        <a:pt x="40" y="420"/>
                      </a:lnTo>
                      <a:lnTo>
                        <a:pt x="39" y="424"/>
                      </a:lnTo>
                      <a:lnTo>
                        <a:pt x="38" y="429"/>
                      </a:lnTo>
                      <a:lnTo>
                        <a:pt x="37" y="431"/>
                      </a:lnTo>
                      <a:lnTo>
                        <a:pt x="36" y="431"/>
                      </a:lnTo>
                      <a:lnTo>
                        <a:pt x="35" y="431"/>
                      </a:lnTo>
                      <a:lnTo>
                        <a:pt x="33" y="429"/>
                      </a:lnTo>
                      <a:lnTo>
                        <a:pt x="31" y="422"/>
                      </a:lnTo>
                      <a:lnTo>
                        <a:pt x="30" y="415"/>
                      </a:lnTo>
                      <a:lnTo>
                        <a:pt x="28" y="405"/>
                      </a:lnTo>
                      <a:lnTo>
                        <a:pt x="27" y="393"/>
                      </a:lnTo>
                      <a:lnTo>
                        <a:pt x="25" y="376"/>
                      </a:lnTo>
                      <a:lnTo>
                        <a:pt x="24" y="357"/>
                      </a:lnTo>
                      <a:lnTo>
                        <a:pt x="23" y="341"/>
                      </a:lnTo>
                      <a:lnTo>
                        <a:pt x="22" y="319"/>
                      </a:lnTo>
                      <a:lnTo>
                        <a:pt x="21" y="302"/>
                      </a:lnTo>
                      <a:lnTo>
                        <a:pt x="20" y="285"/>
                      </a:lnTo>
                      <a:lnTo>
                        <a:pt x="19" y="268"/>
                      </a:lnTo>
                      <a:lnTo>
                        <a:pt x="19" y="293"/>
                      </a:lnTo>
                      <a:lnTo>
                        <a:pt x="18" y="314"/>
                      </a:lnTo>
                      <a:lnTo>
                        <a:pt x="17" y="336"/>
                      </a:lnTo>
                      <a:lnTo>
                        <a:pt x="16" y="359"/>
                      </a:lnTo>
                      <a:lnTo>
                        <a:pt x="15" y="378"/>
                      </a:lnTo>
                      <a:lnTo>
                        <a:pt x="13" y="393"/>
                      </a:lnTo>
                      <a:lnTo>
                        <a:pt x="12" y="407"/>
                      </a:lnTo>
                      <a:lnTo>
                        <a:pt x="11" y="420"/>
                      </a:lnTo>
                      <a:lnTo>
                        <a:pt x="9" y="429"/>
                      </a:lnTo>
                      <a:lnTo>
                        <a:pt x="8" y="436"/>
                      </a:lnTo>
                      <a:lnTo>
                        <a:pt x="6" y="446"/>
                      </a:lnTo>
                      <a:lnTo>
                        <a:pt x="5" y="450"/>
                      </a:lnTo>
                      <a:lnTo>
                        <a:pt x="4" y="455"/>
                      </a:lnTo>
                      <a:lnTo>
                        <a:pt x="2" y="458"/>
                      </a:lnTo>
                      <a:lnTo>
                        <a:pt x="1" y="460"/>
                      </a:lnTo>
                      <a:lnTo>
                        <a:pt x="0" y="460"/>
                      </a:lnTo>
                      <a:lnTo>
                        <a:pt x="0" y="209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1" name="Freeform 128" descr="90%"/>
                <p:cNvSpPr>
                  <a:spLocks/>
                </p:cNvSpPr>
                <p:nvPr/>
              </p:nvSpPr>
              <p:spPr bwMode="auto">
                <a:xfrm>
                  <a:off x="128" y="2640"/>
                  <a:ext cx="105" cy="461"/>
                </a:xfrm>
                <a:custGeom>
                  <a:avLst/>
                  <a:gdLst>
                    <a:gd name="T0" fmla="*/ 100 w 105"/>
                    <a:gd name="T1" fmla="*/ 204 h 461"/>
                    <a:gd name="T2" fmla="*/ 96 w 105"/>
                    <a:gd name="T3" fmla="*/ 185 h 461"/>
                    <a:gd name="T4" fmla="*/ 91 w 105"/>
                    <a:gd name="T5" fmla="*/ 139 h 461"/>
                    <a:gd name="T6" fmla="*/ 86 w 105"/>
                    <a:gd name="T7" fmla="*/ 64 h 461"/>
                    <a:gd name="T8" fmla="*/ 84 w 105"/>
                    <a:gd name="T9" fmla="*/ 38 h 461"/>
                    <a:gd name="T10" fmla="*/ 81 w 105"/>
                    <a:gd name="T11" fmla="*/ 108 h 461"/>
                    <a:gd name="T12" fmla="*/ 76 w 105"/>
                    <a:gd name="T13" fmla="*/ 170 h 461"/>
                    <a:gd name="T14" fmla="*/ 71 w 105"/>
                    <a:gd name="T15" fmla="*/ 199 h 461"/>
                    <a:gd name="T16" fmla="*/ 64 w 105"/>
                    <a:gd name="T17" fmla="*/ 196 h 461"/>
                    <a:gd name="T18" fmla="*/ 57 w 105"/>
                    <a:gd name="T19" fmla="*/ 141 h 461"/>
                    <a:gd name="T20" fmla="*/ 52 w 105"/>
                    <a:gd name="T21" fmla="*/ 34 h 461"/>
                    <a:gd name="T22" fmla="*/ 48 w 105"/>
                    <a:gd name="T23" fmla="*/ 79 h 461"/>
                    <a:gd name="T24" fmla="*/ 44 w 105"/>
                    <a:gd name="T25" fmla="*/ 143 h 461"/>
                    <a:gd name="T26" fmla="*/ 39 w 105"/>
                    <a:gd name="T27" fmla="*/ 187 h 461"/>
                    <a:gd name="T28" fmla="*/ 34 w 105"/>
                    <a:gd name="T29" fmla="*/ 206 h 461"/>
                    <a:gd name="T30" fmla="*/ 30 w 105"/>
                    <a:gd name="T31" fmla="*/ 196 h 461"/>
                    <a:gd name="T32" fmla="*/ 26 w 105"/>
                    <a:gd name="T33" fmla="*/ 172 h 461"/>
                    <a:gd name="T34" fmla="*/ 22 w 105"/>
                    <a:gd name="T35" fmla="*/ 124 h 461"/>
                    <a:gd name="T36" fmla="*/ 18 w 105"/>
                    <a:gd name="T37" fmla="*/ 53 h 461"/>
                    <a:gd name="T38" fmla="*/ 16 w 105"/>
                    <a:gd name="T39" fmla="*/ 12 h 461"/>
                    <a:gd name="T40" fmla="*/ 15 w 105"/>
                    <a:gd name="T41" fmla="*/ 64 h 461"/>
                    <a:gd name="T42" fmla="*/ 12 w 105"/>
                    <a:gd name="T43" fmla="*/ 117 h 461"/>
                    <a:gd name="T44" fmla="*/ 9 w 105"/>
                    <a:gd name="T45" fmla="*/ 163 h 461"/>
                    <a:gd name="T46" fmla="*/ 4 w 105"/>
                    <a:gd name="T47" fmla="*/ 196 h 461"/>
                    <a:gd name="T48" fmla="*/ 0 w 105"/>
                    <a:gd name="T49" fmla="*/ 431 h 461"/>
                    <a:gd name="T50" fmla="*/ 5 w 105"/>
                    <a:gd name="T51" fmla="*/ 417 h 461"/>
                    <a:gd name="T52" fmla="*/ 10 w 105"/>
                    <a:gd name="T53" fmla="*/ 376 h 461"/>
                    <a:gd name="T54" fmla="*/ 14 w 105"/>
                    <a:gd name="T55" fmla="*/ 321 h 461"/>
                    <a:gd name="T56" fmla="*/ 16 w 105"/>
                    <a:gd name="T57" fmla="*/ 259 h 461"/>
                    <a:gd name="T58" fmla="*/ 18 w 105"/>
                    <a:gd name="T59" fmla="*/ 264 h 461"/>
                    <a:gd name="T60" fmla="*/ 22 w 105"/>
                    <a:gd name="T61" fmla="*/ 333 h 461"/>
                    <a:gd name="T62" fmla="*/ 25 w 105"/>
                    <a:gd name="T63" fmla="*/ 386 h 461"/>
                    <a:gd name="T64" fmla="*/ 29 w 105"/>
                    <a:gd name="T65" fmla="*/ 422 h 461"/>
                    <a:gd name="T66" fmla="*/ 34 w 105"/>
                    <a:gd name="T67" fmla="*/ 434 h 461"/>
                    <a:gd name="T68" fmla="*/ 39 w 105"/>
                    <a:gd name="T69" fmla="*/ 420 h 461"/>
                    <a:gd name="T70" fmla="*/ 44 w 105"/>
                    <a:gd name="T71" fmla="*/ 381 h 461"/>
                    <a:gd name="T72" fmla="*/ 47 w 105"/>
                    <a:gd name="T73" fmla="*/ 326 h 461"/>
                    <a:gd name="T74" fmla="*/ 51 w 105"/>
                    <a:gd name="T75" fmla="*/ 256 h 461"/>
                    <a:gd name="T76" fmla="*/ 53 w 105"/>
                    <a:gd name="T77" fmla="*/ 268 h 461"/>
                    <a:gd name="T78" fmla="*/ 57 w 105"/>
                    <a:gd name="T79" fmla="*/ 349 h 461"/>
                    <a:gd name="T80" fmla="*/ 61 w 105"/>
                    <a:gd name="T81" fmla="*/ 400 h 461"/>
                    <a:gd name="T82" fmla="*/ 65 w 105"/>
                    <a:gd name="T83" fmla="*/ 429 h 461"/>
                    <a:gd name="T84" fmla="*/ 71 w 105"/>
                    <a:gd name="T85" fmla="*/ 429 h 461"/>
                    <a:gd name="T86" fmla="*/ 77 w 105"/>
                    <a:gd name="T87" fmla="*/ 393 h 461"/>
                    <a:gd name="T88" fmla="*/ 82 w 105"/>
                    <a:gd name="T89" fmla="*/ 319 h 461"/>
                    <a:gd name="T90" fmla="*/ 85 w 105"/>
                    <a:gd name="T91" fmla="*/ 293 h 461"/>
                    <a:gd name="T92" fmla="*/ 89 w 105"/>
                    <a:gd name="T93" fmla="*/ 378 h 461"/>
                    <a:gd name="T94" fmla="*/ 95 w 105"/>
                    <a:gd name="T95" fmla="*/ 429 h 461"/>
                    <a:gd name="T96" fmla="*/ 100 w 105"/>
                    <a:gd name="T97" fmla="*/ 455 h 461"/>
                    <a:gd name="T98" fmla="*/ 104 w 105"/>
                    <a:gd name="T99" fmla="*/ 209 h 46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461"/>
                    <a:gd name="T152" fmla="*/ 105 w 105"/>
                    <a:gd name="T153" fmla="*/ 461 h 46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461">
                      <a:moveTo>
                        <a:pt x="104" y="209"/>
                      </a:moveTo>
                      <a:lnTo>
                        <a:pt x="103" y="209"/>
                      </a:lnTo>
                      <a:lnTo>
                        <a:pt x="102" y="206"/>
                      </a:lnTo>
                      <a:lnTo>
                        <a:pt x="100" y="204"/>
                      </a:lnTo>
                      <a:lnTo>
                        <a:pt x="99" y="199"/>
                      </a:lnTo>
                      <a:lnTo>
                        <a:pt x="99" y="196"/>
                      </a:lnTo>
                      <a:lnTo>
                        <a:pt x="97" y="192"/>
                      </a:lnTo>
                      <a:lnTo>
                        <a:pt x="96" y="185"/>
                      </a:lnTo>
                      <a:lnTo>
                        <a:pt x="95" y="175"/>
                      </a:lnTo>
                      <a:lnTo>
                        <a:pt x="93" y="167"/>
                      </a:lnTo>
                      <a:lnTo>
                        <a:pt x="92" y="153"/>
                      </a:lnTo>
                      <a:lnTo>
                        <a:pt x="91" y="139"/>
                      </a:lnTo>
                      <a:lnTo>
                        <a:pt x="89" y="122"/>
                      </a:lnTo>
                      <a:lnTo>
                        <a:pt x="88" y="103"/>
                      </a:lnTo>
                      <a:lnTo>
                        <a:pt x="87" y="84"/>
                      </a:lnTo>
                      <a:lnTo>
                        <a:pt x="86" y="64"/>
                      </a:lnTo>
                      <a:lnTo>
                        <a:pt x="85" y="45"/>
                      </a:lnTo>
                      <a:lnTo>
                        <a:pt x="85" y="31"/>
                      </a:lnTo>
                      <a:lnTo>
                        <a:pt x="84" y="21"/>
                      </a:lnTo>
                      <a:lnTo>
                        <a:pt x="84" y="38"/>
                      </a:lnTo>
                      <a:lnTo>
                        <a:pt x="83" y="53"/>
                      </a:lnTo>
                      <a:lnTo>
                        <a:pt x="82" y="72"/>
                      </a:lnTo>
                      <a:lnTo>
                        <a:pt x="82" y="91"/>
                      </a:lnTo>
                      <a:lnTo>
                        <a:pt x="81" y="108"/>
                      </a:lnTo>
                      <a:lnTo>
                        <a:pt x="79" y="127"/>
                      </a:lnTo>
                      <a:lnTo>
                        <a:pt x="78" y="143"/>
                      </a:lnTo>
                      <a:lnTo>
                        <a:pt x="77" y="158"/>
                      </a:lnTo>
                      <a:lnTo>
                        <a:pt x="76" y="170"/>
                      </a:lnTo>
                      <a:lnTo>
                        <a:pt x="75" y="180"/>
                      </a:lnTo>
                      <a:lnTo>
                        <a:pt x="74" y="187"/>
                      </a:lnTo>
                      <a:lnTo>
                        <a:pt x="72" y="196"/>
                      </a:lnTo>
                      <a:lnTo>
                        <a:pt x="71" y="199"/>
                      </a:lnTo>
                      <a:lnTo>
                        <a:pt x="70" y="204"/>
                      </a:lnTo>
                      <a:lnTo>
                        <a:pt x="68" y="204"/>
                      </a:lnTo>
                      <a:lnTo>
                        <a:pt x="66" y="204"/>
                      </a:lnTo>
                      <a:lnTo>
                        <a:pt x="64" y="196"/>
                      </a:lnTo>
                      <a:lnTo>
                        <a:pt x="62" y="190"/>
                      </a:lnTo>
                      <a:lnTo>
                        <a:pt x="60" y="177"/>
                      </a:lnTo>
                      <a:lnTo>
                        <a:pt x="58" y="161"/>
                      </a:lnTo>
                      <a:lnTo>
                        <a:pt x="57" y="141"/>
                      </a:lnTo>
                      <a:lnTo>
                        <a:pt x="56" y="117"/>
                      </a:lnTo>
                      <a:lnTo>
                        <a:pt x="54" y="93"/>
                      </a:lnTo>
                      <a:lnTo>
                        <a:pt x="53" y="64"/>
                      </a:lnTo>
                      <a:lnTo>
                        <a:pt x="52" y="34"/>
                      </a:lnTo>
                      <a:lnTo>
                        <a:pt x="51" y="2"/>
                      </a:lnTo>
                      <a:lnTo>
                        <a:pt x="50" y="34"/>
                      </a:lnTo>
                      <a:lnTo>
                        <a:pt x="49" y="58"/>
                      </a:lnTo>
                      <a:lnTo>
                        <a:pt x="48" y="79"/>
                      </a:lnTo>
                      <a:lnTo>
                        <a:pt x="47" y="96"/>
                      </a:lnTo>
                      <a:lnTo>
                        <a:pt x="46" y="115"/>
                      </a:lnTo>
                      <a:lnTo>
                        <a:pt x="45" y="132"/>
                      </a:lnTo>
                      <a:lnTo>
                        <a:pt x="44" y="143"/>
                      </a:lnTo>
                      <a:lnTo>
                        <a:pt x="43" y="158"/>
                      </a:lnTo>
                      <a:lnTo>
                        <a:pt x="41" y="170"/>
                      </a:lnTo>
                      <a:lnTo>
                        <a:pt x="40" y="180"/>
                      </a:lnTo>
                      <a:lnTo>
                        <a:pt x="39" y="187"/>
                      </a:lnTo>
                      <a:lnTo>
                        <a:pt x="38" y="194"/>
                      </a:lnTo>
                      <a:lnTo>
                        <a:pt x="37" y="199"/>
                      </a:lnTo>
                      <a:lnTo>
                        <a:pt x="36" y="204"/>
                      </a:lnTo>
                      <a:lnTo>
                        <a:pt x="34" y="206"/>
                      </a:lnTo>
                      <a:lnTo>
                        <a:pt x="33" y="206"/>
                      </a:lnTo>
                      <a:lnTo>
                        <a:pt x="32" y="204"/>
                      </a:lnTo>
                      <a:lnTo>
                        <a:pt x="31" y="199"/>
                      </a:lnTo>
                      <a:lnTo>
                        <a:pt x="30" y="196"/>
                      </a:lnTo>
                      <a:lnTo>
                        <a:pt x="29" y="194"/>
                      </a:lnTo>
                      <a:lnTo>
                        <a:pt x="28" y="187"/>
                      </a:lnTo>
                      <a:lnTo>
                        <a:pt x="27" y="182"/>
                      </a:lnTo>
                      <a:lnTo>
                        <a:pt x="26" y="172"/>
                      </a:lnTo>
                      <a:lnTo>
                        <a:pt x="25" y="163"/>
                      </a:lnTo>
                      <a:lnTo>
                        <a:pt x="24" y="153"/>
                      </a:lnTo>
                      <a:lnTo>
                        <a:pt x="23" y="141"/>
                      </a:lnTo>
                      <a:lnTo>
                        <a:pt x="22" y="124"/>
                      </a:lnTo>
                      <a:lnTo>
                        <a:pt x="21" y="108"/>
                      </a:lnTo>
                      <a:lnTo>
                        <a:pt x="20" y="91"/>
                      </a:lnTo>
                      <a:lnTo>
                        <a:pt x="19" y="72"/>
                      </a:lnTo>
                      <a:lnTo>
                        <a:pt x="18" y="53"/>
                      </a:lnTo>
                      <a:lnTo>
                        <a:pt x="18" y="34"/>
                      </a:ln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16" y="12"/>
                      </a:lnTo>
                      <a:lnTo>
                        <a:pt x="16" y="24"/>
                      </a:lnTo>
                      <a:lnTo>
                        <a:pt x="16" y="34"/>
                      </a:lnTo>
                      <a:lnTo>
                        <a:pt x="15" y="48"/>
                      </a:lnTo>
                      <a:lnTo>
                        <a:pt x="15" y="64"/>
                      </a:lnTo>
                      <a:lnTo>
                        <a:pt x="14" y="79"/>
                      </a:lnTo>
                      <a:lnTo>
                        <a:pt x="13" y="91"/>
                      </a:lnTo>
                      <a:lnTo>
                        <a:pt x="13" y="103"/>
                      </a:lnTo>
                      <a:lnTo>
                        <a:pt x="12" y="117"/>
                      </a:lnTo>
                      <a:lnTo>
                        <a:pt x="11" y="129"/>
                      </a:lnTo>
                      <a:lnTo>
                        <a:pt x="11" y="143"/>
                      </a:lnTo>
                      <a:lnTo>
                        <a:pt x="9" y="153"/>
                      </a:lnTo>
                      <a:lnTo>
                        <a:pt x="9" y="163"/>
                      </a:lnTo>
                      <a:lnTo>
                        <a:pt x="8" y="172"/>
                      </a:lnTo>
                      <a:lnTo>
                        <a:pt x="6" y="182"/>
                      </a:lnTo>
                      <a:lnTo>
                        <a:pt x="5" y="190"/>
                      </a:lnTo>
                      <a:lnTo>
                        <a:pt x="4" y="196"/>
                      </a:lnTo>
                      <a:lnTo>
                        <a:pt x="3" y="199"/>
                      </a:lnTo>
                      <a:lnTo>
                        <a:pt x="2" y="204"/>
                      </a:lnTo>
                      <a:lnTo>
                        <a:pt x="0" y="204"/>
                      </a:lnTo>
                      <a:lnTo>
                        <a:pt x="0" y="431"/>
                      </a:lnTo>
                      <a:lnTo>
                        <a:pt x="1" y="431"/>
                      </a:lnTo>
                      <a:lnTo>
                        <a:pt x="3" y="429"/>
                      </a:lnTo>
                      <a:lnTo>
                        <a:pt x="4" y="422"/>
                      </a:lnTo>
                      <a:lnTo>
                        <a:pt x="5" y="417"/>
                      </a:lnTo>
                      <a:lnTo>
                        <a:pt x="7" y="410"/>
                      </a:lnTo>
                      <a:lnTo>
                        <a:pt x="8" y="397"/>
                      </a:lnTo>
                      <a:lnTo>
                        <a:pt x="9" y="388"/>
                      </a:lnTo>
                      <a:lnTo>
                        <a:pt x="10" y="376"/>
                      </a:lnTo>
                      <a:lnTo>
                        <a:pt x="11" y="364"/>
                      </a:lnTo>
                      <a:lnTo>
                        <a:pt x="12" y="352"/>
                      </a:lnTo>
                      <a:lnTo>
                        <a:pt x="13" y="338"/>
                      </a:lnTo>
                      <a:lnTo>
                        <a:pt x="14" y="321"/>
                      </a:lnTo>
                      <a:lnTo>
                        <a:pt x="15" y="304"/>
                      </a:lnTo>
                      <a:lnTo>
                        <a:pt x="15" y="290"/>
                      </a:lnTo>
                      <a:lnTo>
                        <a:pt x="16" y="275"/>
                      </a:lnTo>
                      <a:lnTo>
                        <a:pt x="16" y="259"/>
                      </a:lnTo>
                      <a:lnTo>
                        <a:pt x="17" y="242"/>
                      </a:lnTo>
                      <a:lnTo>
                        <a:pt x="17" y="225"/>
                      </a:lnTo>
                      <a:lnTo>
                        <a:pt x="18" y="244"/>
                      </a:lnTo>
                      <a:lnTo>
                        <a:pt x="18" y="264"/>
                      </a:lnTo>
                      <a:lnTo>
                        <a:pt x="19" y="280"/>
                      </a:lnTo>
                      <a:lnTo>
                        <a:pt x="20" y="299"/>
                      </a:lnTo>
                      <a:lnTo>
                        <a:pt x="20" y="317"/>
                      </a:lnTo>
                      <a:lnTo>
                        <a:pt x="22" y="333"/>
                      </a:lnTo>
                      <a:lnTo>
                        <a:pt x="22" y="347"/>
                      </a:lnTo>
                      <a:lnTo>
                        <a:pt x="23" y="359"/>
                      </a:lnTo>
                      <a:lnTo>
                        <a:pt x="24" y="373"/>
                      </a:lnTo>
                      <a:lnTo>
                        <a:pt x="25" y="386"/>
                      </a:lnTo>
                      <a:lnTo>
                        <a:pt x="26" y="396"/>
                      </a:lnTo>
                      <a:lnTo>
                        <a:pt x="27" y="407"/>
                      </a:lnTo>
                      <a:lnTo>
                        <a:pt x="28" y="415"/>
                      </a:lnTo>
                      <a:lnTo>
                        <a:pt x="29" y="422"/>
                      </a:lnTo>
                      <a:lnTo>
                        <a:pt x="30" y="424"/>
                      </a:lnTo>
                      <a:lnTo>
                        <a:pt x="32" y="429"/>
                      </a:lnTo>
                      <a:lnTo>
                        <a:pt x="33" y="431"/>
                      </a:lnTo>
                      <a:lnTo>
                        <a:pt x="34" y="434"/>
                      </a:lnTo>
                      <a:lnTo>
                        <a:pt x="35" y="431"/>
                      </a:lnTo>
                      <a:lnTo>
                        <a:pt x="36" y="429"/>
                      </a:lnTo>
                      <a:lnTo>
                        <a:pt x="38" y="424"/>
                      </a:lnTo>
                      <a:lnTo>
                        <a:pt x="39" y="420"/>
                      </a:lnTo>
                      <a:lnTo>
                        <a:pt x="40" y="410"/>
                      </a:lnTo>
                      <a:lnTo>
                        <a:pt x="41" y="402"/>
                      </a:lnTo>
                      <a:lnTo>
                        <a:pt x="43" y="393"/>
                      </a:lnTo>
                      <a:lnTo>
                        <a:pt x="44" y="381"/>
                      </a:lnTo>
                      <a:lnTo>
                        <a:pt x="45" y="369"/>
                      </a:lnTo>
                      <a:lnTo>
                        <a:pt x="46" y="357"/>
                      </a:lnTo>
                      <a:lnTo>
                        <a:pt x="47" y="341"/>
                      </a:lnTo>
                      <a:lnTo>
                        <a:pt x="47" y="326"/>
                      </a:lnTo>
                      <a:lnTo>
                        <a:pt x="48" y="309"/>
                      </a:lnTo>
                      <a:lnTo>
                        <a:pt x="49" y="290"/>
                      </a:lnTo>
                      <a:lnTo>
                        <a:pt x="50" y="275"/>
                      </a:lnTo>
                      <a:lnTo>
                        <a:pt x="51" y="256"/>
                      </a:lnTo>
                      <a:lnTo>
                        <a:pt x="51" y="240"/>
                      </a:lnTo>
                      <a:lnTo>
                        <a:pt x="51" y="225"/>
                      </a:lnTo>
                      <a:lnTo>
                        <a:pt x="52" y="249"/>
                      </a:lnTo>
                      <a:lnTo>
                        <a:pt x="53" y="268"/>
                      </a:lnTo>
                      <a:lnTo>
                        <a:pt x="54" y="290"/>
                      </a:lnTo>
                      <a:lnTo>
                        <a:pt x="54" y="312"/>
                      </a:lnTo>
                      <a:lnTo>
                        <a:pt x="56" y="333"/>
                      </a:lnTo>
                      <a:lnTo>
                        <a:pt x="57" y="349"/>
                      </a:lnTo>
                      <a:lnTo>
                        <a:pt x="57" y="364"/>
                      </a:lnTo>
                      <a:lnTo>
                        <a:pt x="58" y="378"/>
                      </a:lnTo>
                      <a:lnTo>
                        <a:pt x="60" y="388"/>
                      </a:lnTo>
                      <a:lnTo>
                        <a:pt x="61" y="400"/>
                      </a:lnTo>
                      <a:lnTo>
                        <a:pt x="62" y="410"/>
                      </a:lnTo>
                      <a:lnTo>
                        <a:pt x="64" y="420"/>
                      </a:lnTo>
                      <a:lnTo>
                        <a:pt x="64" y="424"/>
                      </a:lnTo>
                      <a:lnTo>
                        <a:pt x="65" y="429"/>
                      </a:lnTo>
                      <a:lnTo>
                        <a:pt x="67" y="431"/>
                      </a:lnTo>
                      <a:lnTo>
                        <a:pt x="68" y="431"/>
                      </a:lnTo>
                      <a:lnTo>
                        <a:pt x="69" y="431"/>
                      </a:lnTo>
                      <a:lnTo>
                        <a:pt x="71" y="429"/>
                      </a:lnTo>
                      <a:lnTo>
                        <a:pt x="72" y="422"/>
                      </a:lnTo>
                      <a:lnTo>
                        <a:pt x="74" y="415"/>
                      </a:lnTo>
                      <a:lnTo>
                        <a:pt x="75" y="405"/>
                      </a:lnTo>
                      <a:lnTo>
                        <a:pt x="77" y="393"/>
                      </a:lnTo>
                      <a:lnTo>
                        <a:pt x="78" y="376"/>
                      </a:lnTo>
                      <a:lnTo>
                        <a:pt x="80" y="357"/>
                      </a:lnTo>
                      <a:lnTo>
                        <a:pt x="81" y="341"/>
                      </a:lnTo>
                      <a:lnTo>
                        <a:pt x="82" y="319"/>
                      </a:lnTo>
                      <a:lnTo>
                        <a:pt x="83" y="302"/>
                      </a:lnTo>
                      <a:lnTo>
                        <a:pt x="84" y="285"/>
                      </a:lnTo>
                      <a:lnTo>
                        <a:pt x="84" y="268"/>
                      </a:lnTo>
                      <a:lnTo>
                        <a:pt x="85" y="293"/>
                      </a:lnTo>
                      <a:lnTo>
                        <a:pt x="86" y="314"/>
                      </a:lnTo>
                      <a:lnTo>
                        <a:pt x="86" y="336"/>
                      </a:lnTo>
                      <a:lnTo>
                        <a:pt x="88" y="359"/>
                      </a:lnTo>
                      <a:lnTo>
                        <a:pt x="89" y="378"/>
                      </a:lnTo>
                      <a:lnTo>
                        <a:pt x="91" y="393"/>
                      </a:lnTo>
                      <a:lnTo>
                        <a:pt x="92" y="407"/>
                      </a:lnTo>
                      <a:lnTo>
                        <a:pt x="93" y="420"/>
                      </a:lnTo>
                      <a:lnTo>
                        <a:pt x="95" y="429"/>
                      </a:lnTo>
                      <a:lnTo>
                        <a:pt x="96" y="436"/>
                      </a:lnTo>
                      <a:lnTo>
                        <a:pt x="97" y="446"/>
                      </a:lnTo>
                      <a:lnTo>
                        <a:pt x="99" y="450"/>
                      </a:lnTo>
                      <a:lnTo>
                        <a:pt x="100" y="455"/>
                      </a:lnTo>
                      <a:lnTo>
                        <a:pt x="102" y="458"/>
                      </a:lnTo>
                      <a:lnTo>
                        <a:pt x="103" y="460"/>
                      </a:lnTo>
                      <a:lnTo>
                        <a:pt x="104" y="460"/>
                      </a:lnTo>
                      <a:lnTo>
                        <a:pt x="104" y="209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29"/>
            <p:cNvGrpSpPr>
              <a:grpSpLocks/>
            </p:cNvGrpSpPr>
            <p:nvPr/>
          </p:nvGrpSpPr>
          <p:grpSpPr bwMode="auto">
            <a:xfrm>
              <a:off x="1168" y="2300"/>
              <a:ext cx="436" cy="463"/>
              <a:chOff x="1168" y="2300"/>
              <a:chExt cx="436" cy="463"/>
            </a:xfrm>
          </p:grpSpPr>
          <p:grpSp>
            <p:nvGrpSpPr>
              <p:cNvPr id="13" name="Group 130"/>
              <p:cNvGrpSpPr>
                <a:grpSpLocks/>
              </p:cNvGrpSpPr>
              <p:nvPr/>
            </p:nvGrpSpPr>
            <p:grpSpPr bwMode="auto">
              <a:xfrm>
                <a:off x="1387" y="2305"/>
                <a:ext cx="217" cy="458"/>
                <a:chOff x="1387" y="2305"/>
                <a:chExt cx="217" cy="458"/>
              </a:xfrm>
            </p:grpSpPr>
            <p:sp>
              <p:nvSpPr>
                <p:cNvPr id="4226" name="Freeform 131" descr="90%"/>
                <p:cNvSpPr>
                  <a:spLocks/>
                </p:cNvSpPr>
                <p:nvPr/>
              </p:nvSpPr>
              <p:spPr bwMode="auto">
                <a:xfrm>
                  <a:off x="1387" y="2305"/>
                  <a:ext cx="109" cy="458"/>
                </a:xfrm>
                <a:custGeom>
                  <a:avLst/>
                  <a:gdLst>
                    <a:gd name="T0" fmla="*/ 4 w 109"/>
                    <a:gd name="T1" fmla="*/ 203 h 458"/>
                    <a:gd name="T2" fmla="*/ 8 w 109"/>
                    <a:gd name="T3" fmla="*/ 184 h 458"/>
                    <a:gd name="T4" fmla="*/ 14 w 109"/>
                    <a:gd name="T5" fmla="*/ 139 h 458"/>
                    <a:gd name="T6" fmla="*/ 19 w 109"/>
                    <a:gd name="T7" fmla="*/ 64 h 458"/>
                    <a:gd name="T8" fmla="*/ 21 w 109"/>
                    <a:gd name="T9" fmla="*/ 38 h 458"/>
                    <a:gd name="T10" fmla="*/ 24 w 109"/>
                    <a:gd name="T11" fmla="*/ 108 h 458"/>
                    <a:gd name="T12" fmla="*/ 29 w 109"/>
                    <a:gd name="T13" fmla="*/ 170 h 458"/>
                    <a:gd name="T14" fmla="*/ 34 w 109"/>
                    <a:gd name="T15" fmla="*/ 198 h 458"/>
                    <a:gd name="T16" fmla="*/ 41 w 109"/>
                    <a:gd name="T17" fmla="*/ 198 h 458"/>
                    <a:gd name="T18" fmla="*/ 49 w 109"/>
                    <a:gd name="T19" fmla="*/ 141 h 458"/>
                    <a:gd name="T20" fmla="*/ 55 w 109"/>
                    <a:gd name="T21" fmla="*/ 34 h 458"/>
                    <a:gd name="T22" fmla="*/ 58 w 109"/>
                    <a:gd name="T23" fmla="*/ 79 h 458"/>
                    <a:gd name="T24" fmla="*/ 62 w 109"/>
                    <a:gd name="T25" fmla="*/ 143 h 458"/>
                    <a:gd name="T26" fmla="*/ 68 w 109"/>
                    <a:gd name="T27" fmla="*/ 187 h 458"/>
                    <a:gd name="T28" fmla="*/ 73 w 109"/>
                    <a:gd name="T29" fmla="*/ 206 h 458"/>
                    <a:gd name="T30" fmla="*/ 77 w 109"/>
                    <a:gd name="T31" fmla="*/ 198 h 458"/>
                    <a:gd name="T32" fmla="*/ 82 w 109"/>
                    <a:gd name="T33" fmla="*/ 172 h 458"/>
                    <a:gd name="T34" fmla="*/ 86 w 109"/>
                    <a:gd name="T35" fmla="*/ 124 h 458"/>
                    <a:gd name="T36" fmla="*/ 89 w 109"/>
                    <a:gd name="T37" fmla="*/ 53 h 458"/>
                    <a:gd name="T38" fmla="*/ 91 w 109"/>
                    <a:gd name="T39" fmla="*/ 12 h 458"/>
                    <a:gd name="T40" fmla="*/ 93 w 109"/>
                    <a:gd name="T41" fmla="*/ 64 h 458"/>
                    <a:gd name="T42" fmla="*/ 96 w 109"/>
                    <a:gd name="T43" fmla="*/ 117 h 458"/>
                    <a:gd name="T44" fmla="*/ 99 w 109"/>
                    <a:gd name="T45" fmla="*/ 163 h 458"/>
                    <a:gd name="T46" fmla="*/ 104 w 109"/>
                    <a:gd name="T47" fmla="*/ 196 h 458"/>
                    <a:gd name="T48" fmla="*/ 108 w 109"/>
                    <a:gd name="T49" fmla="*/ 428 h 458"/>
                    <a:gd name="T50" fmla="*/ 103 w 109"/>
                    <a:gd name="T51" fmla="*/ 414 h 458"/>
                    <a:gd name="T52" fmla="*/ 97 w 109"/>
                    <a:gd name="T53" fmla="*/ 373 h 458"/>
                    <a:gd name="T54" fmla="*/ 94 w 109"/>
                    <a:gd name="T55" fmla="*/ 318 h 458"/>
                    <a:gd name="T56" fmla="*/ 92 w 109"/>
                    <a:gd name="T57" fmla="*/ 256 h 458"/>
                    <a:gd name="T58" fmla="*/ 89 w 109"/>
                    <a:gd name="T59" fmla="*/ 264 h 458"/>
                    <a:gd name="T60" fmla="*/ 86 w 109"/>
                    <a:gd name="T61" fmla="*/ 330 h 458"/>
                    <a:gd name="T62" fmla="*/ 82 w 109"/>
                    <a:gd name="T63" fmla="*/ 383 h 458"/>
                    <a:gd name="T64" fmla="*/ 78 w 109"/>
                    <a:gd name="T65" fmla="*/ 419 h 458"/>
                    <a:gd name="T66" fmla="*/ 74 w 109"/>
                    <a:gd name="T67" fmla="*/ 431 h 458"/>
                    <a:gd name="T68" fmla="*/ 68 w 109"/>
                    <a:gd name="T69" fmla="*/ 417 h 458"/>
                    <a:gd name="T70" fmla="*/ 63 w 109"/>
                    <a:gd name="T71" fmla="*/ 378 h 458"/>
                    <a:gd name="T72" fmla="*/ 59 w 109"/>
                    <a:gd name="T73" fmla="*/ 323 h 458"/>
                    <a:gd name="T74" fmla="*/ 56 w 109"/>
                    <a:gd name="T75" fmla="*/ 254 h 458"/>
                    <a:gd name="T76" fmla="*/ 53 w 109"/>
                    <a:gd name="T77" fmla="*/ 266 h 458"/>
                    <a:gd name="T78" fmla="*/ 49 w 109"/>
                    <a:gd name="T79" fmla="*/ 347 h 458"/>
                    <a:gd name="T80" fmla="*/ 44 w 109"/>
                    <a:gd name="T81" fmla="*/ 397 h 458"/>
                    <a:gd name="T82" fmla="*/ 39 w 109"/>
                    <a:gd name="T83" fmla="*/ 426 h 458"/>
                    <a:gd name="T84" fmla="*/ 34 w 109"/>
                    <a:gd name="T85" fmla="*/ 426 h 458"/>
                    <a:gd name="T86" fmla="*/ 28 w 109"/>
                    <a:gd name="T87" fmla="*/ 390 h 458"/>
                    <a:gd name="T88" fmla="*/ 23 w 109"/>
                    <a:gd name="T89" fmla="*/ 316 h 458"/>
                    <a:gd name="T90" fmla="*/ 20 w 109"/>
                    <a:gd name="T91" fmla="*/ 290 h 458"/>
                    <a:gd name="T92" fmla="*/ 15 w 109"/>
                    <a:gd name="T93" fmla="*/ 375 h 458"/>
                    <a:gd name="T94" fmla="*/ 10 w 109"/>
                    <a:gd name="T95" fmla="*/ 426 h 458"/>
                    <a:gd name="T96" fmla="*/ 4 w 109"/>
                    <a:gd name="T97" fmla="*/ 452 h 458"/>
                    <a:gd name="T98" fmla="*/ 0 w 109"/>
                    <a:gd name="T99" fmla="*/ 208 h 45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9"/>
                    <a:gd name="T151" fmla="*/ 0 h 458"/>
                    <a:gd name="T152" fmla="*/ 109 w 109"/>
                    <a:gd name="T153" fmla="*/ 458 h 45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9" h="458">
                      <a:moveTo>
                        <a:pt x="0" y="208"/>
                      </a:moveTo>
                      <a:lnTo>
                        <a:pt x="1" y="208"/>
                      </a:lnTo>
                      <a:lnTo>
                        <a:pt x="2" y="206"/>
                      </a:lnTo>
                      <a:lnTo>
                        <a:pt x="4" y="203"/>
                      </a:lnTo>
                      <a:lnTo>
                        <a:pt x="5" y="198"/>
                      </a:lnTo>
                      <a:lnTo>
                        <a:pt x="6" y="198"/>
                      </a:lnTo>
                      <a:lnTo>
                        <a:pt x="7" y="191"/>
                      </a:lnTo>
                      <a:lnTo>
                        <a:pt x="8" y="184"/>
                      </a:lnTo>
                      <a:lnTo>
                        <a:pt x="10" y="175"/>
                      </a:lnTo>
                      <a:lnTo>
                        <a:pt x="11" y="167"/>
                      </a:lnTo>
                      <a:lnTo>
                        <a:pt x="12" y="153"/>
                      </a:lnTo>
                      <a:lnTo>
                        <a:pt x="14" y="139"/>
                      </a:lnTo>
                      <a:lnTo>
                        <a:pt x="15" y="122"/>
                      </a:lnTo>
                      <a:lnTo>
                        <a:pt x="16" y="103"/>
                      </a:lnTo>
                      <a:lnTo>
                        <a:pt x="18" y="84"/>
                      </a:lnTo>
                      <a:lnTo>
                        <a:pt x="19" y="64"/>
                      </a:lnTo>
                      <a:lnTo>
                        <a:pt x="19" y="45"/>
                      </a:lnTo>
                      <a:lnTo>
                        <a:pt x="20" y="31"/>
                      </a:lnTo>
                      <a:lnTo>
                        <a:pt x="20" y="21"/>
                      </a:lnTo>
                      <a:lnTo>
                        <a:pt x="21" y="38"/>
                      </a:lnTo>
                      <a:lnTo>
                        <a:pt x="22" y="53"/>
                      </a:lnTo>
                      <a:lnTo>
                        <a:pt x="22" y="72"/>
                      </a:lnTo>
                      <a:lnTo>
                        <a:pt x="23" y="93"/>
                      </a:lnTo>
                      <a:lnTo>
                        <a:pt x="24" y="108"/>
                      </a:lnTo>
                      <a:lnTo>
                        <a:pt x="25" y="127"/>
                      </a:lnTo>
                      <a:lnTo>
                        <a:pt x="26" y="143"/>
                      </a:lnTo>
                      <a:lnTo>
                        <a:pt x="27" y="158"/>
                      </a:lnTo>
                      <a:lnTo>
                        <a:pt x="29" y="170"/>
                      </a:lnTo>
                      <a:lnTo>
                        <a:pt x="30" y="180"/>
                      </a:lnTo>
                      <a:lnTo>
                        <a:pt x="32" y="187"/>
                      </a:lnTo>
                      <a:lnTo>
                        <a:pt x="33" y="196"/>
                      </a:lnTo>
                      <a:lnTo>
                        <a:pt x="34" y="198"/>
                      </a:lnTo>
                      <a:lnTo>
                        <a:pt x="36" y="203"/>
                      </a:lnTo>
                      <a:lnTo>
                        <a:pt x="37" y="203"/>
                      </a:lnTo>
                      <a:lnTo>
                        <a:pt x="39" y="203"/>
                      </a:lnTo>
                      <a:lnTo>
                        <a:pt x="41" y="198"/>
                      </a:lnTo>
                      <a:lnTo>
                        <a:pt x="43" y="189"/>
                      </a:lnTo>
                      <a:lnTo>
                        <a:pt x="45" y="177"/>
                      </a:lnTo>
                      <a:lnTo>
                        <a:pt x="47" y="161"/>
                      </a:lnTo>
                      <a:lnTo>
                        <a:pt x="49" y="141"/>
                      </a:lnTo>
                      <a:lnTo>
                        <a:pt x="50" y="119"/>
                      </a:lnTo>
                      <a:lnTo>
                        <a:pt x="51" y="93"/>
                      </a:lnTo>
                      <a:lnTo>
                        <a:pt x="53" y="67"/>
                      </a:lnTo>
                      <a:lnTo>
                        <a:pt x="55" y="34"/>
                      </a:lnTo>
                      <a:lnTo>
                        <a:pt x="56" y="2"/>
                      </a:lnTo>
                      <a:lnTo>
                        <a:pt x="57" y="34"/>
                      </a:lnTo>
                      <a:lnTo>
                        <a:pt x="58" y="58"/>
                      </a:lnTo>
                      <a:lnTo>
                        <a:pt x="58" y="79"/>
                      </a:lnTo>
                      <a:lnTo>
                        <a:pt x="59" y="95"/>
                      </a:lnTo>
                      <a:lnTo>
                        <a:pt x="61" y="114"/>
                      </a:lnTo>
                      <a:lnTo>
                        <a:pt x="62" y="132"/>
                      </a:lnTo>
                      <a:lnTo>
                        <a:pt x="62" y="143"/>
                      </a:lnTo>
                      <a:lnTo>
                        <a:pt x="64" y="158"/>
                      </a:lnTo>
                      <a:lnTo>
                        <a:pt x="65" y="170"/>
                      </a:lnTo>
                      <a:lnTo>
                        <a:pt x="66" y="180"/>
                      </a:lnTo>
                      <a:lnTo>
                        <a:pt x="68" y="187"/>
                      </a:lnTo>
                      <a:lnTo>
                        <a:pt x="69" y="193"/>
                      </a:lnTo>
                      <a:lnTo>
                        <a:pt x="70" y="198"/>
                      </a:lnTo>
                      <a:lnTo>
                        <a:pt x="71" y="203"/>
                      </a:lnTo>
                      <a:lnTo>
                        <a:pt x="73" y="206"/>
                      </a:lnTo>
                      <a:lnTo>
                        <a:pt x="74" y="206"/>
                      </a:lnTo>
                      <a:lnTo>
                        <a:pt x="75" y="203"/>
                      </a:lnTo>
                      <a:lnTo>
                        <a:pt x="76" y="198"/>
                      </a:lnTo>
                      <a:lnTo>
                        <a:pt x="77" y="198"/>
                      </a:lnTo>
                      <a:lnTo>
                        <a:pt x="78" y="193"/>
                      </a:lnTo>
                      <a:lnTo>
                        <a:pt x="79" y="187"/>
                      </a:lnTo>
                      <a:lnTo>
                        <a:pt x="81" y="182"/>
                      </a:lnTo>
                      <a:lnTo>
                        <a:pt x="82" y="172"/>
                      </a:lnTo>
                      <a:lnTo>
                        <a:pt x="83" y="163"/>
                      </a:lnTo>
                      <a:lnTo>
                        <a:pt x="83" y="153"/>
                      </a:lnTo>
                      <a:lnTo>
                        <a:pt x="85" y="141"/>
                      </a:lnTo>
                      <a:lnTo>
                        <a:pt x="86" y="124"/>
                      </a:lnTo>
                      <a:lnTo>
                        <a:pt x="87" y="108"/>
                      </a:lnTo>
                      <a:lnTo>
                        <a:pt x="88" y="91"/>
                      </a:lnTo>
                      <a:lnTo>
                        <a:pt x="89" y="72"/>
                      </a:lnTo>
                      <a:lnTo>
                        <a:pt x="89" y="53"/>
                      </a:lnTo>
                      <a:lnTo>
                        <a:pt x="90" y="34"/>
                      </a:lnTo>
                      <a:lnTo>
                        <a:pt x="90" y="16"/>
                      </a:lnTo>
                      <a:lnTo>
                        <a:pt x="91" y="0"/>
                      </a:lnTo>
                      <a:lnTo>
                        <a:pt x="91" y="12"/>
                      </a:lnTo>
                      <a:lnTo>
                        <a:pt x="92" y="24"/>
                      </a:lnTo>
                      <a:lnTo>
                        <a:pt x="92" y="34"/>
                      </a:lnTo>
                      <a:lnTo>
                        <a:pt x="92" y="48"/>
                      </a:lnTo>
                      <a:lnTo>
                        <a:pt x="93" y="64"/>
                      </a:lnTo>
                      <a:lnTo>
                        <a:pt x="93" y="79"/>
                      </a:lnTo>
                      <a:lnTo>
                        <a:pt x="94" y="91"/>
                      </a:lnTo>
                      <a:lnTo>
                        <a:pt x="95" y="103"/>
                      </a:lnTo>
                      <a:lnTo>
                        <a:pt x="96" y="117"/>
                      </a:lnTo>
                      <a:lnTo>
                        <a:pt x="96" y="129"/>
                      </a:lnTo>
                      <a:lnTo>
                        <a:pt x="97" y="143"/>
                      </a:lnTo>
                      <a:lnTo>
                        <a:pt x="98" y="153"/>
                      </a:lnTo>
                      <a:lnTo>
                        <a:pt x="99" y="163"/>
                      </a:lnTo>
                      <a:lnTo>
                        <a:pt x="100" y="172"/>
                      </a:lnTo>
                      <a:lnTo>
                        <a:pt x="102" y="182"/>
                      </a:lnTo>
                      <a:lnTo>
                        <a:pt x="103" y="189"/>
                      </a:lnTo>
                      <a:lnTo>
                        <a:pt x="104" y="196"/>
                      </a:lnTo>
                      <a:lnTo>
                        <a:pt x="105" y="198"/>
                      </a:lnTo>
                      <a:lnTo>
                        <a:pt x="106" y="203"/>
                      </a:lnTo>
                      <a:lnTo>
                        <a:pt x="108" y="203"/>
                      </a:lnTo>
                      <a:lnTo>
                        <a:pt x="108" y="428"/>
                      </a:lnTo>
                      <a:lnTo>
                        <a:pt x="107" y="428"/>
                      </a:lnTo>
                      <a:lnTo>
                        <a:pt x="105" y="426"/>
                      </a:lnTo>
                      <a:lnTo>
                        <a:pt x="104" y="421"/>
                      </a:lnTo>
                      <a:lnTo>
                        <a:pt x="103" y="414"/>
                      </a:lnTo>
                      <a:lnTo>
                        <a:pt x="101" y="407"/>
                      </a:lnTo>
                      <a:lnTo>
                        <a:pt x="100" y="394"/>
                      </a:lnTo>
                      <a:lnTo>
                        <a:pt x="99" y="385"/>
                      </a:lnTo>
                      <a:lnTo>
                        <a:pt x="97" y="373"/>
                      </a:lnTo>
                      <a:lnTo>
                        <a:pt x="97" y="362"/>
                      </a:lnTo>
                      <a:lnTo>
                        <a:pt x="96" y="349"/>
                      </a:lnTo>
                      <a:lnTo>
                        <a:pt x="95" y="335"/>
                      </a:lnTo>
                      <a:lnTo>
                        <a:pt x="94" y="318"/>
                      </a:lnTo>
                      <a:lnTo>
                        <a:pt x="93" y="304"/>
                      </a:lnTo>
                      <a:lnTo>
                        <a:pt x="93" y="290"/>
                      </a:lnTo>
                      <a:lnTo>
                        <a:pt x="92" y="273"/>
                      </a:lnTo>
                      <a:lnTo>
                        <a:pt x="92" y="256"/>
                      </a:lnTo>
                      <a:lnTo>
                        <a:pt x="91" y="240"/>
                      </a:lnTo>
                      <a:lnTo>
                        <a:pt x="90" y="222"/>
                      </a:lnTo>
                      <a:lnTo>
                        <a:pt x="90" y="241"/>
                      </a:lnTo>
                      <a:lnTo>
                        <a:pt x="89" y="264"/>
                      </a:lnTo>
                      <a:lnTo>
                        <a:pt x="89" y="277"/>
                      </a:lnTo>
                      <a:lnTo>
                        <a:pt x="88" y="296"/>
                      </a:lnTo>
                      <a:lnTo>
                        <a:pt x="87" y="316"/>
                      </a:lnTo>
                      <a:lnTo>
                        <a:pt x="86" y="330"/>
                      </a:lnTo>
                      <a:lnTo>
                        <a:pt x="85" y="344"/>
                      </a:lnTo>
                      <a:lnTo>
                        <a:pt x="85" y="357"/>
                      </a:lnTo>
                      <a:lnTo>
                        <a:pt x="83" y="370"/>
                      </a:lnTo>
                      <a:lnTo>
                        <a:pt x="82" y="383"/>
                      </a:lnTo>
                      <a:lnTo>
                        <a:pt x="81" y="394"/>
                      </a:lnTo>
                      <a:lnTo>
                        <a:pt x="80" y="404"/>
                      </a:lnTo>
                      <a:lnTo>
                        <a:pt x="79" y="412"/>
                      </a:lnTo>
                      <a:lnTo>
                        <a:pt x="78" y="419"/>
                      </a:lnTo>
                      <a:lnTo>
                        <a:pt x="77" y="421"/>
                      </a:lnTo>
                      <a:lnTo>
                        <a:pt x="76" y="426"/>
                      </a:lnTo>
                      <a:lnTo>
                        <a:pt x="75" y="428"/>
                      </a:lnTo>
                      <a:lnTo>
                        <a:pt x="74" y="431"/>
                      </a:lnTo>
                      <a:lnTo>
                        <a:pt x="72" y="428"/>
                      </a:lnTo>
                      <a:lnTo>
                        <a:pt x="71" y="426"/>
                      </a:lnTo>
                      <a:lnTo>
                        <a:pt x="69" y="421"/>
                      </a:lnTo>
                      <a:lnTo>
                        <a:pt x="68" y="417"/>
                      </a:lnTo>
                      <a:lnTo>
                        <a:pt x="66" y="409"/>
                      </a:lnTo>
                      <a:lnTo>
                        <a:pt x="65" y="399"/>
                      </a:lnTo>
                      <a:lnTo>
                        <a:pt x="64" y="390"/>
                      </a:lnTo>
                      <a:lnTo>
                        <a:pt x="63" y="378"/>
                      </a:lnTo>
                      <a:lnTo>
                        <a:pt x="62" y="366"/>
                      </a:lnTo>
                      <a:lnTo>
                        <a:pt x="61" y="354"/>
                      </a:lnTo>
                      <a:lnTo>
                        <a:pt x="60" y="338"/>
                      </a:lnTo>
                      <a:lnTo>
                        <a:pt x="59" y="323"/>
                      </a:lnTo>
                      <a:lnTo>
                        <a:pt x="58" y="306"/>
                      </a:lnTo>
                      <a:lnTo>
                        <a:pt x="58" y="290"/>
                      </a:lnTo>
                      <a:lnTo>
                        <a:pt x="57" y="273"/>
                      </a:lnTo>
                      <a:lnTo>
                        <a:pt x="56" y="254"/>
                      </a:lnTo>
                      <a:lnTo>
                        <a:pt x="56" y="237"/>
                      </a:lnTo>
                      <a:lnTo>
                        <a:pt x="55" y="222"/>
                      </a:lnTo>
                      <a:lnTo>
                        <a:pt x="55" y="246"/>
                      </a:lnTo>
                      <a:lnTo>
                        <a:pt x="53" y="266"/>
                      </a:lnTo>
                      <a:lnTo>
                        <a:pt x="52" y="290"/>
                      </a:lnTo>
                      <a:lnTo>
                        <a:pt x="51" y="309"/>
                      </a:lnTo>
                      <a:lnTo>
                        <a:pt x="50" y="330"/>
                      </a:lnTo>
                      <a:lnTo>
                        <a:pt x="49" y="347"/>
                      </a:lnTo>
                      <a:lnTo>
                        <a:pt x="48" y="362"/>
                      </a:lnTo>
                      <a:lnTo>
                        <a:pt x="47" y="375"/>
                      </a:lnTo>
                      <a:lnTo>
                        <a:pt x="46" y="385"/>
                      </a:lnTo>
                      <a:lnTo>
                        <a:pt x="44" y="397"/>
                      </a:lnTo>
                      <a:lnTo>
                        <a:pt x="43" y="409"/>
                      </a:lnTo>
                      <a:lnTo>
                        <a:pt x="42" y="417"/>
                      </a:lnTo>
                      <a:lnTo>
                        <a:pt x="40" y="421"/>
                      </a:lnTo>
                      <a:lnTo>
                        <a:pt x="39" y="426"/>
                      </a:lnTo>
                      <a:lnTo>
                        <a:pt x="38" y="428"/>
                      </a:lnTo>
                      <a:lnTo>
                        <a:pt x="37" y="428"/>
                      </a:lnTo>
                      <a:lnTo>
                        <a:pt x="36" y="428"/>
                      </a:lnTo>
                      <a:lnTo>
                        <a:pt x="34" y="426"/>
                      </a:lnTo>
                      <a:lnTo>
                        <a:pt x="33" y="421"/>
                      </a:lnTo>
                      <a:lnTo>
                        <a:pt x="31" y="412"/>
                      </a:lnTo>
                      <a:lnTo>
                        <a:pt x="29" y="402"/>
                      </a:lnTo>
                      <a:lnTo>
                        <a:pt x="28" y="390"/>
                      </a:lnTo>
                      <a:lnTo>
                        <a:pt x="26" y="373"/>
                      </a:lnTo>
                      <a:lnTo>
                        <a:pt x="25" y="357"/>
                      </a:lnTo>
                      <a:lnTo>
                        <a:pt x="23" y="338"/>
                      </a:lnTo>
                      <a:lnTo>
                        <a:pt x="23" y="316"/>
                      </a:lnTo>
                      <a:lnTo>
                        <a:pt x="22" y="299"/>
                      </a:lnTo>
                      <a:lnTo>
                        <a:pt x="21" y="282"/>
                      </a:lnTo>
                      <a:lnTo>
                        <a:pt x="20" y="266"/>
                      </a:lnTo>
                      <a:lnTo>
                        <a:pt x="20" y="290"/>
                      </a:lnTo>
                      <a:lnTo>
                        <a:pt x="19" y="311"/>
                      </a:lnTo>
                      <a:lnTo>
                        <a:pt x="18" y="333"/>
                      </a:lnTo>
                      <a:lnTo>
                        <a:pt x="16" y="357"/>
                      </a:lnTo>
                      <a:lnTo>
                        <a:pt x="15" y="375"/>
                      </a:lnTo>
                      <a:lnTo>
                        <a:pt x="14" y="390"/>
                      </a:lnTo>
                      <a:lnTo>
                        <a:pt x="12" y="404"/>
                      </a:lnTo>
                      <a:lnTo>
                        <a:pt x="11" y="417"/>
                      </a:lnTo>
                      <a:lnTo>
                        <a:pt x="10" y="426"/>
                      </a:lnTo>
                      <a:lnTo>
                        <a:pt x="8" y="436"/>
                      </a:lnTo>
                      <a:lnTo>
                        <a:pt x="7" y="443"/>
                      </a:lnTo>
                      <a:lnTo>
                        <a:pt x="5" y="447"/>
                      </a:lnTo>
                      <a:lnTo>
                        <a:pt x="4" y="452"/>
                      </a:lnTo>
                      <a:lnTo>
                        <a:pt x="2" y="455"/>
                      </a:lnTo>
                      <a:lnTo>
                        <a:pt x="1" y="457"/>
                      </a:lnTo>
                      <a:lnTo>
                        <a:pt x="0" y="457"/>
                      </a:lnTo>
                      <a:lnTo>
                        <a:pt x="0" y="208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Freeform 132" descr="90%"/>
                <p:cNvSpPr>
                  <a:spLocks/>
                </p:cNvSpPr>
                <p:nvPr/>
              </p:nvSpPr>
              <p:spPr bwMode="auto">
                <a:xfrm>
                  <a:off x="1497" y="2305"/>
                  <a:ext cx="107" cy="458"/>
                </a:xfrm>
                <a:custGeom>
                  <a:avLst/>
                  <a:gdLst>
                    <a:gd name="T0" fmla="*/ 103 w 107"/>
                    <a:gd name="T1" fmla="*/ 203 h 458"/>
                    <a:gd name="T2" fmla="*/ 98 w 107"/>
                    <a:gd name="T3" fmla="*/ 184 h 458"/>
                    <a:gd name="T4" fmla="*/ 92 w 107"/>
                    <a:gd name="T5" fmla="*/ 139 h 458"/>
                    <a:gd name="T6" fmla="*/ 87 w 107"/>
                    <a:gd name="T7" fmla="*/ 64 h 458"/>
                    <a:gd name="T8" fmla="*/ 86 w 107"/>
                    <a:gd name="T9" fmla="*/ 38 h 458"/>
                    <a:gd name="T10" fmla="*/ 82 w 107"/>
                    <a:gd name="T11" fmla="*/ 108 h 458"/>
                    <a:gd name="T12" fmla="*/ 77 w 107"/>
                    <a:gd name="T13" fmla="*/ 170 h 458"/>
                    <a:gd name="T14" fmla="*/ 72 w 107"/>
                    <a:gd name="T15" fmla="*/ 198 h 458"/>
                    <a:gd name="T16" fmla="*/ 65 w 107"/>
                    <a:gd name="T17" fmla="*/ 198 h 458"/>
                    <a:gd name="T18" fmla="*/ 58 w 107"/>
                    <a:gd name="T19" fmla="*/ 141 h 458"/>
                    <a:gd name="T20" fmla="*/ 53 w 107"/>
                    <a:gd name="T21" fmla="*/ 34 h 458"/>
                    <a:gd name="T22" fmla="*/ 49 w 107"/>
                    <a:gd name="T23" fmla="*/ 79 h 458"/>
                    <a:gd name="T24" fmla="*/ 45 w 107"/>
                    <a:gd name="T25" fmla="*/ 143 h 458"/>
                    <a:gd name="T26" fmla="*/ 40 w 107"/>
                    <a:gd name="T27" fmla="*/ 187 h 458"/>
                    <a:gd name="T28" fmla="*/ 35 w 107"/>
                    <a:gd name="T29" fmla="*/ 206 h 458"/>
                    <a:gd name="T30" fmla="*/ 31 w 107"/>
                    <a:gd name="T31" fmla="*/ 198 h 458"/>
                    <a:gd name="T32" fmla="*/ 26 w 107"/>
                    <a:gd name="T33" fmla="*/ 172 h 458"/>
                    <a:gd name="T34" fmla="*/ 22 w 107"/>
                    <a:gd name="T35" fmla="*/ 124 h 458"/>
                    <a:gd name="T36" fmla="*/ 19 w 107"/>
                    <a:gd name="T37" fmla="*/ 53 h 458"/>
                    <a:gd name="T38" fmla="*/ 17 w 107"/>
                    <a:gd name="T39" fmla="*/ 12 h 458"/>
                    <a:gd name="T40" fmla="*/ 15 w 107"/>
                    <a:gd name="T41" fmla="*/ 64 h 458"/>
                    <a:gd name="T42" fmla="*/ 12 w 107"/>
                    <a:gd name="T43" fmla="*/ 117 h 458"/>
                    <a:gd name="T44" fmla="*/ 9 w 107"/>
                    <a:gd name="T45" fmla="*/ 163 h 458"/>
                    <a:gd name="T46" fmla="*/ 4 w 107"/>
                    <a:gd name="T47" fmla="*/ 196 h 458"/>
                    <a:gd name="T48" fmla="*/ 0 w 107"/>
                    <a:gd name="T49" fmla="*/ 428 h 458"/>
                    <a:gd name="T50" fmla="*/ 5 w 107"/>
                    <a:gd name="T51" fmla="*/ 414 h 458"/>
                    <a:gd name="T52" fmla="*/ 10 w 107"/>
                    <a:gd name="T53" fmla="*/ 373 h 458"/>
                    <a:gd name="T54" fmla="*/ 14 w 107"/>
                    <a:gd name="T55" fmla="*/ 318 h 458"/>
                    <a:gd name="T56" fmla="*/ 16 w 107"/>
                    <a:gd name="T57" fmla="*/ 256 h 458"/>
                    <a:gd name="T58" fmla="*/ 19 w 107"/>
                    <a:gd name="T59" fmla="*/ 264 h 458"/>
                    <a:gd name="T60" fmla="*/ 22 w 107"/>
                    <a:gd name="T61" fmla="*/ 330 h 458"/>
                    <a:gd name="T62" fmla="*/ 26 w 107"/>
                    <a:gd name="T63" fmla="*/ 383 h 458"/>
                    <a:gd name="T64" fmla="*/ 30 w 107"/>
                    <a:gd name="T65" fmla="*/ 419 h 458"/>
                    <a:gd name="T66" fmla="*/ 34 w 107"/>
                    <a:gd name="T67" fmla="*/ 431 h 458"/>
                    <a:gd name="T68" fmla="*/ 40 w 107"/>
                    <a:gd name="T69" fmla="*/ 417 h 458"/>
                    <a:gd name="T70" fmla="*/ 45 w 107"/>
                    <a:gd name="T71" fmla="*/ 378 h 458"/>
                    <a:gd name="T72" fmla="*/ 48 w 107"/>
                    <a:gd name="T73" fmla="*/ 323 h 458"/>
                    <a:gd name="T74" fmla="*/ 51 w 107"/>
                    <a:gd name="T75" fmla="*/ 254 h 458"/>
                    <a:gd name="T76" fmla="*/ 54 w 107"/>
                    <a:gd name="T77" fmla="*/ 266 h 458"/>
                    <a:gd name="T78" fmla="*/ 58 w 107"/>
                    <a:gd name="T79" fmla="*/ 347 h 458"/>
                    <a:gd name="T80" fmla="*/ 62 w 107"/>
                    <a:gd name="T81" fmla="*/ 397 h 458"/>
                    <a:gd name="T82" fmla="*/ 67 w 107"/>
                    <a:gd name="T83" fmla="*/ 426 h 458"/>
                    <a:gd name="T84" fmla="*/ 72 w 107"/>
                    <a:gd name="T85" fmla="*/ 426 h 458"/>
                    <a:gd name="T86" fmla="*/ 79 w 107"/>
                    <a:gd name="T87" fmla="*/ 390 h 458"/>
                    <a:gd name="T88" fmla="*/ 84 w 107"/>
                    <a:gd name="T89" fmla="*/ 316 h 458"/>
                    <a:gd name="T90" fmla="*/ 86 w 107"/>
                    <a:gd name="T91" fmla="*/ 290 h 458"/>
                    <a:gd name="T92" fmla="*/ 91 w 107"/>
                    <a:gd name="T93" fmla="*/ 375 h 458"/>
                    <a:gd name="T94" fmla="*/ 97 w 107"/>
                    <a:gd name="T95" fmla="*/ 426 h 458"/>
                    <a:gd name="T96" fmla="*/ 102 w 107"/>
                    <a:gd name="T97" fmla="*/ 452 h 458"/>
                    <a:gd name="T98" fmla="*/ 106 w 107"/>
                    <a:gd name="T99" fmla="*/ 208 h 45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7"/>
                    <a:gd name="T151" fmla="*/ 0 h 458"/>
                    <a:gd name="T152" fmla="*/ 107 w 107"/>
                    <a:gd name="T153" fmla="*/ 458 h 45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7" h="458">
                      <a:moveTo>
                        <a:pt x="106" y="208"/>
                      </a:moveTo>
                      <a:lnTo>
                        <a:pt x="105" y="208"/>
                      </a:lnTo>
                      <a:lnTo>
                        <a:pt x="104" y="206"/>
                      </a:lnTo>
                      <a:lnTo>
                        <a:pt x="103" y="203"/>
                      </a:lnTo>
                      <a:lnTo>
                        <a:pt x="101" y="198"/>
                      </a:lnTo>
                      <a:lnTo>
                        <a:pt x="100" y="198"/>
                      </a:lnTo>
                      <a:lnTo>
                        <a:pt x="99" y="191"/>
                      </a:lnTo>
                      <a:lnTo>
                        <a:pt x="98" y="184"/>
                      </a:lnTo>
                      <a:lnTo>
                        <a:pt x="97" y="175"/>
                      </a:lnTo>
                      <a:lnTo>
                        <a:pt x="95" y="167"/>
                      </a:lnTo>
                      <a:lnTo>
                        <a:pt x="94" y="153"/>
                      </a:lnTo>
                      <a:lnTo>
                        <a:pt x="92" y="139"/>
                      </a:lnTo>
                      <a:lnTo>
                        <a:pt x="91" y="122"/>
                      </a:lnTo>
                      <a:lnTo>
                        <a:pt x="90" y="103"/>
                      </a:lnTo>
                      <a:lnTo>
                        <a:pt x="89" y="84"/>
                      </a:lnTo>
                      <a:lnTo>
                        <a:pt x="87" y="64"/>
                      </a:lnTo>
                      <a:lnTo>
                        <a:pt x="87" y="45"/>
                      </a:lnTo>
                      <a:lnTo>
                        <a:pt x="86" y="31"/>
                      </a:lnTo>
                      <a:lnTo>
                        <a:pt x="86" y="21"/>
                      </a:lnTo>
                      <a:lnTo>
                        <a:pt x="86" y="38"/>
                      </a:lnTo>
                      <a:lnTo>
                        <a:pt x="85" y="53"/>
                      </a:lnTo>
                      <a:lnTo>
                        <a:pt x="84" y="72"/>
                      </a:lnTo>
                      <a:lnTo>
                        <a:pt x="83" y="93"/>
                      </a:lnTo>
                      <a:lnTo>
                        <a:pt x="82" y="108"/>
                      </a:lnTo>
                      <a:lnTo>
                        <a:pt x="81" y="127"/>
                      </a:lnTo>
                      <a:lnTo>
                        <a:pt x="80" y="143"/>
                      </a:lnTo>
                      <a:lnTo>
                        <a:pt x="79" y="158"/>
                      </a:lnTo>
                      <a:lnTo>
                        <a:pt x="77" y="170"/>
                      </a:lnTo>
                      <a:lnTo>
                        <a:pt x="76" y="180"/>
                      </a:lnTo>
                      <a:lnTo>
                        <a:pt x="75" y="187"/>
                      </a:lnTo>
                      <a:lnTo>
                        <a:pt x="73" y="196"/>
                      </a:lnTo>
                      <a:lnTo>
                        <a:pt x="72" y="198"/>
                      </a:lnTo>
                      <a:lnTo>
                        <a:pt x="70" y="203"/>
                      </a:lnTo>
                      <a:lnTo>
                        <a:pt x="69" y="203"/>
                      </a:lnTo>
                      <a:lnTo>
                        <a:pt x="67" y="203"/>
                      </a:lnTo>
                      <a:lnTo>
                        <a:pt x="65" y="198"/>
                      </a:lnTo>
                      <a:lnTo>
                        <a:pt x="63" y="189"/>
                      </a:lnTo>
                      <a:lnTo>
                        <a:pt x="62" y="177"/>
                      </a:lnTo>
                      <a:lnTo>
                        <a:pt x="60" y="161"/>
                      </a:lnTo>
                      <a:lnTo>
                        <a:pt x="58" y="141"/>
                      </a:lnTo>
                      <a:lnTo>
                        <a:pt x="56" y="119"/>
                      </a:lnTo>
                      <a:lnTo>
                        <a:pt x="55" y="93"/>
                      </a:lnTo>
                      <a:lnTo>
                        <a:pt x="54" y="67"/>
                      </a:lnTo>
                      <a:lnTo>
                        <a:pt x="53" y="34"/>
                      </a:lnTo>
                      <a:lnTo>
                        <a:pt x="52" y="2"/>
                      </a:lnTo>
                      <a:lnTo>
                        <a:pt x="51" y="34"/>
                      </a:lnTo>
                      <a:lnTo>
                        <a:pt x="50" y="58"/>
                      </a:lnTo>
                      <a:lnTo>
                        <a:pt x="49" y="79"/>
                      </a:lnTo>
                      <a:lnTo>
                        <a:pt x="48" y="95"/>
                      </a:lnTo>
                      <a:lnTo>
                        <a:pt x="47" y="114"/>
                      </a:lnTo>
                      <a:lnTo>
                        <a:pt x="46" y="132"/>
                      </a:lnTo>
                      <a:lnTo>
                        <a:pt x="45" y="143"/>
                      </a:lnTo>
                      <a:lnTo>
                        <a:pt x="44" y="158"/>
                      </a:lnTo>
                      <a:lnTo>
                        <a:pt x="43" y="170"/>
                      </a:lnTo>
                      <a:lnTo>
                        <a:pt x="41" y="180"/>
                      </a:lnTo>
                      <a:lnTo>
                        <a:pt x="40" y="187"/>
                      </a:lnTo>
                      <a:lnTo>
                        <a:pt x="39" y="193"/>
                      </a:lnTo>
                      <a:lnTo>
                        <a:pt x="37" y="198"/>
                      </a:lnTo>
                      <a:lnTo>
                        <a:pt x="36" y="203"/>
                      </a:lnTo>
                      <a:lnTo>
                        <a:pt x="35" y="206"/>
                      </a:lnTo>
                      <a:lnTo>
                        <a:pt x="34" y="206"/>
                      </a:lnTo>
                      <a:lnTo>
                        <a:pt x="33" y="203"/>
                      </a:lnTo>
                      <a:lnTo>
                        <a:pt x="32" y="198"/>
                      </a:lnTo>
                      <a:lnTo>
                        <a:pt x="31" y="198"/>
                      </a:lnTo>
                      <a:lnTo>
                        <a:pt x="30" y="193"/>
                      </a:lnTo>
                      <a:lnTo>
                        <a:pt x="29" y="187"/>
                      </a:lnTo>
                      <a:lnTo>
                        <a:pt x="27" y="182"/>
                      </a:lnTo>
                      <a:lnTo>
                        <a:pt x="26" y="172"/>
                      </a:lnTo>
                      <a:lnTo>
                        <a:pt x="25" y="163"/>
                      </a:lnTo>
                      <a:lnTo>
                        <a:pt x="24" y="153"/>
                      </a:lnTo>
                      <a:lnTo>
                        <a:pt x="23" y="141"/>
                      </a:lnTo>
                      <a:lnTo>
                        <a:pt x="22" y="124"/>
                      </a:lnTo>
                      <a:lnTo>
                        <a:pt x="21" y="108"/>
                      </a:lnTo>
                      <a:lnTo>
                        <a:pt x="20" y="91"/>
                      </a:lnTo>
                      <a:lnTo>
                        <a:pt x="19" y="72"/>
                      </a:lnTo>
                      <a:lnTo>
                        <a:pt x="19" y="53"/>
                      </a:lnTo>
                      <a:lnTo>
                        <a:pt x="18" y="34"/>
                      </a:lnTo>
                      <a:lnTo>
                        <a:pt x="17" y="16"/>
                      </a:lnTo>
                      <a:lnTo>
                        <a:pt x="17" y="0"/>
                      </a:lnTo>
                      <a:lnTo>
                        <a:pt x="17" y="12"/>
                      </a:lnTo>
                      <a:lnTo>
                        <a:pt x="16" y="24"/>
                      </a:lnTo>
                      <a:lnTo>
                        <a:pt x="16" y="34"/>
                      </a:lnTo>
                      <a:lnTo>
                        <a:pt x="15" y="48"/>
                      </a:lnTo>
                      <a:lnTo>
                        <a:pt x="15" y="64"/>
                      </a:lnTo>
                      <a:lnTo>
                        <a:pt x="14" y="79"/>
                      </a:lnTo>
                      <a:lnTo>
                        <a:pt x="14" y="91"/>
                      </a:lnTo>
                      <a:lnTo>
                        <a:pt x="13" y="103"/>
                      </a:lnTo>
                      <a:lnTo>
                        <a:pt x="12" y="117"/>
                      </a:lnTo>
                      <a:lnTo>
                        <a:pt x="12" y="129"/>
                      </a:lnTo>
                      <a:lnTo>
                        <a:pt x="10" y="143"/>
                      </a:lnTo>
                      <a:lnTo>
                        <a:pt x="9" y="153"/>
                      </a:lnTo>
                      <a:lnTo>
                        <a:pt x="9" y="163"/>
                      </a:lnTo>
                      <a:lnTo>
                        <a:pt x="8" y="172"/>
                      </a:lnTo>
                      <a:lnTo>
                        <a:pt x="6" y="182"/>
                      </a:lnTo>
                      <a:lnTo>
                        <a:pt x="5" y="189"/>
                      </a:lnTo>
                      <a:lnTo>
                        <a:pt x="4" y="196"/>
                      </a:lnTo>
                      <a:lnTo>
                        <a:pt x="3" y="198"/>
                      </a:lnTo>
                      <a:lnTo>
                        <a:pt x="2" y="203"/>
                      </a:lnTo>
                      <a:lnTo>
                        <a:pt x="0" y="203"/>
                      </a:lnTo>
                      <a:lnTo>
                        <a:pt x="0" y="428"/>
                      </a:lnTo>
                      <a:lnTo>
                        <a:pt x="1" y="428"/>
                      </a:lnTo>
                      <a:lnTo>
                        <a:pt x="3" y="426"/>
                      </a:lnTo>
                      <a:lnTo>
                        <a:pt x="4" y="421"/>
                      </a:lnTo>
                      <a:lnTo>
                        <a:pt x="5" y="414"/>
                      </a:lnTo>
                      <a:lnTo>
                        <a:pt x="7" y="407"/>
                      </a:lnTo>
                      <a:lnTo>
                        <a:pt x="8" y="394"/>
                      </a:lnTo>
                      <a:lnTo>
                        <a:pt x="9" y="385"/>
                      </a:lnTo>
                      <a:lnTo>
                        <a:pt x="10" y="373"/>
                      </a:lnTo>
                      <a:lnTo>
                        <a:pt x="11" y="362"/>
                      </a:lnTo>
                      <a:lnTo>
                        <a:pt x="12" y="349"/>
                      </a:lnTo>
                      <a:lnTo>
                        <a:pt x="13" y="335"/>
                      </a:lnTo>
                      <a:lnTo>
                        <a:pt x="14" y="318"/>
                      </a:lnTo>
                      <a:lnTo>
                        <a:pt x="15" y="304"/>
                      </a:lnTo>
                      <a:lnTo>
                        <a:pt x="15" y="290"/>
                      </a:lnTo>
                      <a:lnTo>
                        <a:pt x="16" y="273"/>
                      </a:lnTo>
                      <a:lnTo>
                        <a:pt x="16" y="256"/>
                      </a:lnTo>
                      <a:lnTo>
                        <a:pt x="17" y="240"/>
                      </a:lnTo>
                      <a:lnTo>
                        <a:pt x="17" y="222"/>
                      </a:lnTo>
                      <a:lnTo>
                        <a:pt x="18" y="241"/>
                      </a:lnTo>
                      <a:lnTo>
                        <a:pt x="19" y="264"/>
                      </a:lnTo>
                      <a:lnTo>
                        <a:pt x="19" y="277"/>
                      </a:lnTo>
                      <a:lnTo>
                        <a:pt x="20" y="296"/>
                      </a:lnTo>
                      <a:lnTo>
                        <a:pt x="21" y="316"/>
                      </a:lnTo>
                      <a:lnTo>
                        <a:pt x="22" y="330"/>
                      </a:lnTo>
                      <a:lnTo>
                        <a:pt x="23" y="344"/>
                      </a:lnTo>
                      <a:lnTo>
                        <a:pt x="23" y="357"/>
                      </a:lnTo>
                      <a:lnTo>
                        <a:pt x="24" y="370"/>
                      </a:lnTo>
                      <a:lnTo>
                        <a:pt x="26" y="383"/>
                      </a:lnTo>
                      <a:lnTo>
                        <a:pt x="27" y="394"/>
                      </a:lnTo>
                      <a:lnTo>
                        <a:pt x="28" y="404"/>
                      </a:lnTo>
                      <a:lnTo>
                        <a:pt x="29" y="412"/>
                      </a:lnTo>
                      <a:lnTo>
                        <a:pt x="30" y="419"/>
                      </a:lnTo>
                      <a:lnTo>
                        <a:pt x="31" y="421"/>
                      </a:lnTo>
                      <a:lnTo>
                        <a:pt x="32" y="426"/>
                      </a:lnTo>
                      <a:lnTo>
                        <a:pt x="33" y="428"/>
                      </a:lnTo>
                      <a:lnTo>
                        <a:pt x="34" y="431"/>
                      </a:lnTo>
                      <a:lnTo>
                        <a:pt x="36" y="428"/>
                      </a:lnTo>
                      <a:lnTo>
                        <a:pt x="37" y="426"/>
                      </a:lnTo>
                      <a:lnTo>
                        <a:pt x="38" y="421"/>
                      </a:lnTo>
                      <a:lnTo>
                        <a:pt x="40" y="417"/>
                      </a:lnTo>
                      <a:lnTo>
                        <a:pt x="41" y="409"/>
                      </a:lnTo>
                      <a:lnTo>
                        <a:pt x="43" y="399"/>
                      </a:lnTo>
                      <a:lnTo>
                        <a:pt x="44" y="390"/>
                      </a:lnTo>
                      <a:lnTo>
                        <a:pt x="45" y="378"/>
                      </a:lnTo>
                      <a:lnTo>
                        <a:pt x="45" y="366"/>
                      </a:lnTo>
                      <a:lnTo>
                        <a:pt x="47" y="354"/>
                      </a:lnTo>
                      <a:lnTo>
                        <a:pt x="48" y="338"/>
                      </a:lnTo>
                      <a:lnTo>
                        <a:pt x="48" y="323"/>
                      </a:lnTo>
                      <a:lnTo>
                        <a:pt x="50" y="306"/>
                      </a:lnTo>
                      <a:lnTo>
                        <a:pt x="50" y="290"/>
                      </a:lnTo>
                      <a:lnTo>
                        <a:pt x="51" y="273"/>
                      </a:lnTo>
                      <a:lnTo>
                        <a:pt x="51" y="254"/>
                      </a:lnTo>
                      <a:lnTo>
                        <a:pt x="52" y="237"/>
                      </a:lnTo>
                      <a:lnTo>
                        <a:pt x="52" y="222"/>
                      </a:lnTo>
                      <a:lnTo>
                        <a:pt x="53" y="246"/>
                      </a:lnTo>
                      <a:lnTo>
                        <a:pt x="54" y="266"/>
                      </a:lnTo>
                      <a:lnTo>
                        <a:pt x="55" y="290"/>
                      </a:lnTo>
                      <a:lnTo>
                        <a:pt x="55" y="309"/>
                      </a:lnTo>
                      <a:lnTo>
                        <a:pt x="56" y="330"/>
                      </a:lnTo>
                      <a:lnTo>
                        <a:pt x="58" y="347"/>
                      </a:lnTo>
                      <a:lnTo>
                        <a:pt x="59" y="362"/>
                      </a:lnTo>
                      <a:lnTo>
                        <a:pt x="60" y="375"/>
                      </a:lnTo>
                      <a:lnTo>
                        <a:pt x="61" y="385"/>
                      </a:lnTo>
                      <a:lnTo>
                        <a:pt x="62" y="397"/>
                      </a:lnTo>
                      <a:lnTo>
                        <a:pt x="63" y="409"/>
                      </a:lnTo>
                      <a:lnTo>
                        <a:pt x="65" y="417"/>
                      </a:lnTo>
                      <a:lnTo>
                        <a:pt x="66" y="421"/>
                      </a:lnTo>
                      <a:lnTo>
                        <a:pt x="67" y="426"/>
                      </a:lnTo>
                      <a:lnTo>
                        <a:pt x="68" y="428"/>
                      </a:lnTo>
                      <a:lnTo>
                        <a:pt x="69" y="428"/>
                      </a:lnTo>
                      <a:lnTo>
                        <a:pt x="70" y="428"/>
                      </a:lnTo>
                      <a:lnTo>
                        <a:pt x="72" y="426"/>
                      </a:lnTo>
                      <a:lnTo>
                        <a:pt x="74" y="421"/>
                      </a:lnTo>
                      <a:lnTo>
                        <a:pt x="75" y="412"/>
                      </a:lnTo>
                      <a:lnTo>
                        <a:pt x="77" y="402"/>
                      </a:lnTo>
                      <a:lnTo>
                        <a:pt x="79" y="390"/>
                      </a:lnTo>
                      <a:lnTo>
                        <a:pt x="80" y="373"/>
                      </a:lnTo>
                      <a:lnTo>
                        <a:pt x="82" y="357"/>
                      </a:lnTo>
                      <a:lnTo>
                        <a:pt x="83" y="338"/>
                      </a:lnTo>
                      <a:lnTo>
                        <a:pt x="84" y="316"/>
                      </a:lnTo>
                      <a:lnTo>
                        <a:pt x="84" y="299"/>
                      </a:lnTo>
                      <a:lnTo>
                        <a:pt x="85" y="282"/>
                      </a:lnTo>
                      <a:lnTo>
                        <a:pt x="86" y="266"/>
                      </a:lnTo>
                      <a:lnTo>
                        <a:pt x="86" y="290"/>
                      </a:lnTo>
                      <a:lnTo>
                        <a:pt x="87" y="311"/>
                      </a:lnTo>
                      <a:lnTo>
                        <a:pt x="89" y="333"/>
                      </a:lnTo>
                      <a:lnTo>
                        <a:pt x="90" y="357"/>
                      </a:lnTo>
                      <a:lnTo>
                        <a:pt x="91" y="375"/>
                      </a:lnTo>
                      <a:lnTo>
                        <a:pt x="92" y="390"/>
                      </a:lnTo>
                      <a:lnTo>
                        <a:pt x="94" y="404"/>
                      </a:lnTo>
                      <a:lnTo>
                        <a:pt x="95" y="417"/>
                      </a:lnTo>
                      <a:lnTo>
                        <a:pt x="97" y="426"/>
                      </a:lnTo>
                      <a:lnTo>
                        <a:pt x="98" y="436"/>
                      </a:lnTo>
                      <a:lnTo>
                        <a:pt x="99" y="443"/>
                      </a:lnTo>
                      <a:lnTo>
                        <a:pt x="100" y="447"/>
                      </a:lnTo>
                      <a:lnTo>
                        <a:pt x="102" y="452"/>
                      </a:lnTo>
                      <a:lnTo>
                        <a:pt x="104" y="455"/>
                      </a:lnTo>
                      <a:lnTo>
                        <a:pt x="105" y="457"/>
                      </a:lnTo>
                      <a:lnTo>
                        <a:pt x="106" y="457"/>
                      </a:lnTo>
                      <a:lnTo>
                        <a:pt x="106" y="208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3"/>
              <p:cNvGrpSpPr>
                <a:grpSpLocks/>
              </p:cNvGrpSpPr>
              <p:nvPr/>
            </p:nvGrpSpPr>
            <p:grpSpPr bwMode="auto">
              <a:xfrm>
                <a:off x="1168" y="2300"/>
                <a:ext cx="217" cy="460"/>
                <a:chOff x="1168" y="2300"/>
                <a:chExt cx="217" cy="460"/>
              </a:xfrm>
            </p:grpSpPr>
            <p:sp>
              <p:nvSpPr>
                <p:cNvPr id="4224" name="Freeform 134" descr="90%"/>
                <p:cNvSpPr>
                  <a:spLocks/>
                </p:cNvSpPr>
                <p:nvPr/>
              </p:nvSpPr>
              <p:spPr bwMode="auto">
                <a:xfrm>
                  <a:off x="1168" y="2300"/>
                  <a:ext cx="109" cy="460"/>
                </a:xfrm>
                <a:custGeom>
                  <a:avLst/>
                  <a:gdLst>
                    <a:gd name="T0" fmla="*/ 4 w 109"/>
                    <a:gd name="T1" fmla="*/ 203 h 460"/>
                    <a:gd name="T2" fmla="*/ 8 w 109"/>
                    <a:gd name="T3" fmla="*/ 184 h 460"/>
                    <a:gd name="T4" fmla="*/ 14 w 109"/>
                    <a:gd name="T5" fmla="*/ 139 h 460"/>
                    <a:gd name="T6" fmla="*/ 19 w 109"/>
                    <a:gd name="T7" fmla="*/ 64 h 460"/>
                    <a:gd name="T8" fmla="*/ 21 w 109"/>
                    <a:gd name="T9" fmla="*/ 38 h 460"/>
                    <a:gd name="T10" fmla="*/ 25 w 109"/>
                    <a:gd name="T11" fmla="*/ 108 h 460"/>
                    <a:gd name="T12" fmla="*/ 29 w 109"/>
                    <a:gd name="T13" fmla="*/ 169 h 460"/>
                    <a:gd name="T14" fmla="*/ 34 w 109"/>
                    <a:gd name="T15" fmla="*/ 198 h 460"/>
                    <a:gd name="T16" fmla="*/ 41 w 109"/>
                    <a:gd name="T17" fmla="*/ 196 h 460"/>
                    <a:gd name="T18" fmla="*/ 49 w 109"/>
                    <a:gd name="T19" fmla="*/ 141 h 460"/>
                    <a:gd name="T20" fmla="*/ 54 w 109"/>
                    <a:gd name="T21" fmla="*/ 34 h 460"/>
                    <a:gd name="T22" fmla="*/ 58 w 109"/>
                    <a:gd name="T23" fmla="*/ 79 h 460"/>
                    <a:gd name="T24" fmla="*/ 62 w 109"/>
                    <a:gd name="T25" fmla="*/ 143 h 460"/>
                    <a:gd name="T26" fmla="*/ 67 w 109"/>
                    <a:gd name="T27" fmla="*/ 187 h 460"/>
                    <a:gd name="T28" fmla="*/ 72 w 109"/>
                    <a:gd name="T29" fmla="*/ 206 h 460"/>
                    <a:gd name="T30" fmla="*/ 77 w 109"/>
                    <a:gd name="T31" fmla="*/ 196 h 460"/>
                    <a:gd name="T32" fmla="*/ 81 w 109"/>
                    <a:gd name="T33" fmla="*/ 172 h 460"/>
                    <a:gd name="T34" fmla="*/ 86 w 109"/>
                    <a:gd name="T35" fmla="*/ 124 h 460"/>
                    <a:gd name="T36" fmla="*/ 89 w 109"/>
                    <a:gd name="T37" fmla="*/ 53 h 460"/>
                    <a:gd name="T38" fmla="*/ 91 w 109"/>
                    <a:gd name="T39" fmla="*/ 12 h 460"/>
                    <a:gd name="T40" fmla="*/ 93 w 109"/>
                    <a:gd name="T41" fmla="*/ 64 h 460"/>
                    <a:gd name="T42" fmla="*/ 96 w 109"/>
                    <a:gd name="T43" fmla="*/ 117 h 460"/>
                    <a:gd name="T44" fmla="*/ 99 w 109"/>
                    <a:gd name="T45" fmla="*/ 163 h 460"/>
                    <a:gd name="T46" fmla="*/ 104 w 109"/>
                    <a:gd name="T47" fmla="*/ 196 h 460"/>
                    <a:gd name="T48" fmla="*/ 108 w 109"/>
                    <a:gd name="T49" fmla="*/ 430 h 460"/>
                    <a:gd name="T50" fmla="*/ 103 w 109"/>
                    <a:gd name="T51" fmla="*/ 416 h 460"/>
                    <a:gd name="T52" fmla="*/ 97 w 109"/>
                    <a:gd name="T53" fmla="*/ 375 h 460"/>
                    <a:gd name="T54" fmla="*/ 94 w 109"/>
                    <a:gd name="T55" fmla="*/ 320 h 460"/>
                    <a:gd name="T56" fmla="*/ 91 w 109"/>
                    <a:gd name="T57" fmla="*/ 258 h 460"/>
                    <a:gd name="T58" fmla="*/ 89 w 109"/>
                    <a:gd name="T59" fmla="*/ 263 h 460"/>
                    <a:gd name="T60" fmla="*/ 86 w 109"/>
                    <a:gd name="T61" fmla="*/ 332 h 460"/>
                    <a:gd name="T62" fmla="*/ 82 w 109"/>
                    <a:gd name="T63" fmla="*/ 385 h 460"/>
                    <a:gd name="T64" fmla="*/ 78 w 109"/>
                    <a:gd name="T65" fmla="*/ 421 h 460"/>
                    <a:gd name="T66" fmla="*/ 73 w 109"/>
                    <a:gd name="T67" fmla="*/ 433 h 460"/>
                    <a:gd name="T68" fmla="*/ 68 w 109"/>
                    <a:gd name="T69" fmla="*/ 419 h 460"/>
                    <a:gd name="T70" fmla="*/ 62 w 109"/>
                    <a:gd name="T71" fmla="*/ 380 h 460"/>
                    <a:gd name="T72" fmla="*/ 58 w 109"/>
                    <a:gd name="T73" fmla="*/ 325 h 460"/>
                    <a:gd name="T74" fmla="*/ 55 w 109"/>
                    <a:gd name="T75" fmla="*/ 256 h 460"/>
                    <a:gd name="T76" fmla="*/ 53 w 109"/>
                    <a:gd name="T77" fmla="*/ 268 h 460"/>
                    <a:gd name="T78" fmla="*/ 50 w 109"/>
                    <a:gd name="T79" fmla="*/ 349 h 460"/>
                    <a:gd name="T80" fmla="*/ 45 w 109"/>
                    <a:gd name="T81" fmla="*/ 399 h 460"/>
                    <a:gd name="T82" fmla="*/ 40 w 109"/>
                    <a:gd name="T83" fmla="*/ 428 h 460"/>
                    <a:gd name="T84" fmla="*/ 34 w 109"/>
                    <a:gd name="T85" fmla="*/ 428 h 460"/>
                    <a:gd name="T86" fmla="*/ 28 w 109"/>
                    <a:gd name="T87" fmla="*/ 392 h 460"/>
                    <a:gd name="T88" fmla="*/ 23 w 109"/>
                    <a:gd name="T89" fmla="*/ 318 h 460"/>
                    <a:gd name="T90" fmla="*/ 20 w 109"/>
                    <a:gd name="T91" fmla="*/ 292 h 460"/>
                    <a:gd name="T92" fmla="*/ 15 w 109"/>
                    <a:gd name="T93" fmla="*/ 378 h 460"/>
                    <a:gd name="T94" fmla="*/ 10 w 109"/>
                    <a:gd name="T95" fmla="*/ 428 h 460"/>
                    <a:gd name="T96" fmla="*/ 4 w 109"/>
                    <a:gd name="T97" fmla="*/ 454 h 460"/>
                    <a:gd name="T98" fmla="*/ 0 w 109"/>
                    <a:gd name="T99" fmla="*/ 208 h 46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9"/>
                    <a:gd name="T151" fmla="*/ 0 h 460"/>
                    <a:gd name="T152" fmla="*/ 109 w 109"/>
                    <a:gd name="T153" fmla="*/ 460 h 46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9" h="460">
                      <a:moveTo>
                        <a:pt x="0" y="208"/>
                      </a:moveTo>
                      <a:lnTo>
                        <a:pt x="1" y="208"/>
                      </a:lnTo>
                      <a:lnTo>
                        <a:pt x="2" y="206"/>
                      </a:lnTo>
                      <a:lnTo>
                        <a:pt x="4" y="203"/>
                      </a:lnTo>
                      <a:lnTo>
                        <a:pt x="5" y="198"/>
                      </a:lnTo>
                      <a:lnTo>
                        <a:pt x="6" y="196"/>
                      </a:lnTo>
                      <a:lnTo>
                        <a:pt x="7" y="191"/>
                      </a:lnTo>
                      <a:lnTo>
                        <a:pt x="8" y="184"/>
                      </a:lnTo>
                      <a:lnTo>
                        <a:pt x="10" y="174"/>
                      </a:lnTo>
                      <a:lnTo>
                        <a:pt x="11" y="167"/>
                      </a:lnTo>
                      <a:lnTo>
                        <a:pt x="13" y="153"/>
                      </a:lnTo>
                      <a:lnTo>
                        <a:pt x="14" y="139"/>
                      </a:lnTo>
                      <a:lnTo>
                        <a:pt x="15" y="122"/>
                      </a:lnTo>
                      <a:lnTo>
                        <a:pt x="17" y="103"/>
                      </a:lnTo>
                      <a:lnTo>
                        <a:pt x="18" y="84"/>
                      </a:lnTo>
                      <a:lnTo>
                        <a:pt x="19" y="64"/>
                      </a:lnTo>
                      <a:lnTo>
                        <a:pt x="20" y="45"/>
                      </a:lnTo>
                      <a:lnTo>
                        <a:pt x="20" y="31"/>
                      </a:lnTo>
                      <a:lnTo>
                        <a:pt x="20" y="21"/>
                      </a:lnTo>
                      <a:lnTo>
                        <a:pt x="21" y="38"/>
                      </a:lnTo>
                      <a:lnTo>
                        <a:pt x="22" y="53"/>
                      </a:lnTo>
                      <a:lnTo>
                        <a:pt x="22" y="72"/>
                      </a:lnTo>
                      <a:lnTo>
                        <a:pt x="23" y="90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lnTo>
                        <a:pt x="27" y="143"/>
                      </a:lnTo>
                      <a:lnTo>
                        <a:pt x="28" y="158"/>
                      </a:lnTo>
                      <a:lnTo>
                        <a:pt x="29" y="169"/>
                      </a:lnTo>
                      <a:lnTo>
                        <a:pt x="30" y="179"/>
                      </a:lnTo>
                      <a:lnTo>
                        <a:pt x="32" y="187"/>
                      </a:lnTo>
                      <a:lnTo>
                        <a:pt x="33" y="196"/>
                      </a:lnTo>
                      <a:lnTo>
                        <a:pt x="34" y="198"/>
                      </a:lnTo>
                      <a:lnTo>
                        <a:pt x="36" y="203"/>
                      </a:lnTo>
                      <a:lnTo>
                        <a:pt x="37" y="203"/>
                      </a:lnTo>
                      <a:lnTo>
                        <a:pt x="40" y="203"/>
                      </a:lnTo>
                      <a:lnTo>
                        <a:pt x="41" y="196"/>
                      </a:lnTo>
                      <a:lnTo>
                        <a:pt x="44" y="189"/>
                      </a:lnTo>
                      <a:lnTo>
                        <a:pt x="46" y="177"/>
                      </a:lnTo>
                      <a:lnTo>
                        <a:pt x="47" y="160"/>
                      </a:lnTo>
                      <a:lnTo>
                        <a:pt x="49" y="141"/>
                      </a:lnTo>
                      <a:lnTo>
                        <a:pt x="50" y="117"/>
                      </a:lnTo>
                      <a:lnTo>
                        <a:pt x="52" y="93"/>
                      </a:lnTo>
                      <a:lnTo>
                        <a:pt x="53" y="64"/>
                      </a:lnTo>
                      <a:lnTo>
                        <a:pt x="54" y="34"/>
                      </a:lnTo>
                      <a:lnTo>
                        <a:pt x="55" y="2"/>
                      </a:lnTo>
                      <a:lnTo>
                        <a:pt x="57" y="34"/>
                      </a:lnTo>
                      <a:lnTo>
                        <a:pt x="57" y="58"/>
                      </a:lnTo>
                      <a:lnTo>
                        <a:pt x="58" y="79"/>
                      </a:lnTo>
                      <a:lnTo>
                        <a:pt x="59" y="95"/>
                      </a:lnTo>
                      <a:lnTo>
                        <a:pt x="60" y="115"/>
                      </a:lnTo>
                      <a:lnTo>
                        <a:pt x="61" y="132"/>
                      </a:lnTo>
                      <a:lnTo>
                        <a:pt x="62" y="143"/>
                      </a:lnTo>
                      <a:lnTo>
                        <a:pt x="63" y="158"/>
                      </a:lnTo>
                      <a:lnTo>
                        <a:pt x="65" y="169"/>
                      </a:lnTo>
                      <a:lnTo>
                        <a:pt x="66" y="179"/>
                      </a:lnTo>
                      <a:lnTo>
                        <a:pt x="67" y="187"/>
                      </a:lnTo>
                      <a:lnTo>
                        <a:pt x="68" y="193"/>
                      </a:lnTo>
                      <a:lnTo>
                        <a:pt x="69" y="198"/>
                      </a:lnTo>
                      <a:lnTo>
                        <a:pt x="71" y="203"/>
                      </a:lnTo>
                      <a:lnTo>
                        <a:pt x="72" y="206"/>
                      </a:lnTo>
                      <a:lnTo>
                        <a:pt x="74" y="206"/>
                      </a:lnTo>
                      <a:lnTo>
                        <a:pt x="75" y="203"/>
                      </a:lnTo>
                      <a:lnTo>
                        <a:pt x="76" y="198"/>
                      </a:lnTo>
                      <a:lnTo>
                        <a:pt x="77" y="196"/>
                      </a:lnTo>
                      <a:lnTo>
                        <a:pt x="78" y="193"/>
                      </a:lnTo>
                      <a:lnTo>
                        <a:pt x="79" y="187"/>
                      </a:lnTo>
                      <a:lnTo>
                        <a:pt x="80" y="182"/>
                      </a:lnTo>
                      <a:lnTo>
                        <a:pt x="81" y="172"/>
                      </a:lnTo>
                      <a:lnTo>
                        <a:pt x="82" y="163"/>
                      </a:lnTo>
                      <a:lnTo>
                        <a:pt x="83" y="153"/>
                      </a:lnTo>
                      <a:lnTo>
                        <a:pt x="84" y="141"/>
                      </a:lnTo>
                      <a:lnTo>
                        <a:pt x="86" y="124"/>
                      </a:lnTo>
                      <a:lnTo>
                        <a:pt x="86" y="108"/>
                      </a:lnTo>
                      <a:lnTo>
                        <a:pt x="88" y="90"/>
                      </a:lnTo>
                      <a:lnTo>
                        <a:pt x="88" y="72"/>
                      </a:lnTo>
                      <a:lnTo>
                        <a:pt x="89" y="53"/>
                      </a:lnTo>
                      <a:lnTo>
                        <a:pt x="90" y="34"/>
                      </a:lnTo>
                      <a:lnTo>
                        <a:pt x="90" y="16"/>
                      </a:lnTo>
                      <a:lnTo>
                        <a:pt x="90" y="0"/>
                      </a:lnTo>
                      <a:lnTo>
                        <a:pt x="91" y="12"/>
                      </a:lnTo>
                      <a:lnTo>
                        <a:pt x="92" y="24"/>
                      </a:lnTo>
                      <a:lnTo>
                        <a:pt x="92" y="34"/>
                      </a:lnTo>
                      <a:lnTo>
                        <a:pt x="92" y="48"/>
                      </a:lnTo>
                      <a:lnTo>
                        <a:pt x="93" y="64"/>
                      </a:lnTo>
                      <a:lnTo>
                        <a:pt x="93" y="79"/>
                      </a:lnTo>
                      <a:lnTo>
                        <a:pt x="94" y="90"/>
                      </a:lnTo>
                      <a:lnTo>
                        <a:pt x="95" y="103"/>
                      </a:lnTo>
                      <a:lnTo>
                        <a:pt x="96" y="117"/>
                      </a:lnTo>
                      <a:lnTo>
                        <a:pt x="96" y="129"/>
                      </a:lnTo>
                      <a:lnTo>
                        <a:pt x="97" y="143"/>
                      </a:lnTo>
                      <a:lnTo>
                        <a:pt x="98" y="153"/>
                      </a:lnTo>
                      <a:lnTo>
                        <a:pt x="99" y="163"/>
                      </a:lnTo>
                      <a:lnTo>
                        <a:pt x="100" y="172"/>
                      </a:lnTo>
                      <a:lnTo>
                        <a:pt x="102" y="182"/>
                      </a:lnTo>
                      <a:lnTo>
                        <a:pt x="103" y="189"/>
                      </a:lnTo>
                      <a:lnTo>
                        <a:pt x="104" y="196"/>
                      </a:lnTo>
                      <a:lnTo>
                        <a:pt x="105" y="198"/>
                      </a:lnTo>
                      <a:lnTo>
                        <a:pt x="106" y="203"/>
                      </a:lnTo>
                      <a:lnTo>
                        <a:pt x="108" y="203"/>
                      </a:lnTo>
                      <a:lnTo>
                        <a:pt x="108" y="430"/>
                      </a:lnTo>
                      <a:lnTo>
                        <a:pt x="107" y="430"/>
                      </a:lnTo>
                      <a:lnTo>
                        <a:pt x="105" y="428"/>
                      </a:lnTo>
                      <a:lnTo>
                        <a:pt x="104" y="421"/>
                      </a:lnTo>
                      <a:lnTo>
                        <a:pt x="103" y="416"/>
                      </a:lnTo>
                      <a:lnTo>
                        <a:pt x="101" y="409"/>
                      </a:lnTo>
                      <a:lnTo>
                        <a:pt x="100" y="396"/>
                      </a:lnTo>
                      <a:lnTo>
                        <a:pt x="99" y="387"/>
                      </a:lnTo>
                      <a:lnTo>
                        <a:pt x="97" y="375"/>
                      </a:lnTo>
                      <a:lnTo>
                        <a:pt x="96" y="364"/>
                      </a:lnTo>
                      <a:lnTo>
                        <a:pt x="96" y="351"/>
                      </a:lnTo>
                      <a:lnTo>
                        <a:pt x="95" y="337"/>
                      </a:lnTo>
                      <a:lnTo>
                        <a:pt x="94" y="320"/>
                      </a:lnTo>
                      <a:lnTo>
                        <a:pt x="93" y="304"/>
                      </a:lnTo>
                      <a:lnTo>
                        <a:pt x="92" y="290"/>
                      </a:lnTo>
                      <a:lnTo>
                        <a:pt x="92" y="275"/>
                      </a:lnTo>
                      <a:lnTo>
                        <a:pt x="91" y="258"/>
                      </a:lnTo>
                      <a:lnTo>
                        <a:pt x="90" y="242"/>
                      </a:lnTo>
                      <a:lnTo>
                        <a:pt x="90" y="225"/>
                      </a:lnTo>
                      <a:lnTo>
                        <a:pt x="90" y="243"/>
                      </a:lnTo>
                      <a:lnTo>
                        <a:pt x="89" y="263"/>
                      </a:lnTo>
                      <a:lnTo>
                        <a:pt x="89" y="280"/>
                      </a:lnTo>
                      <a:lnTo>
                        <a:pt x="88" y="299"/>
                      </a:lnTo>
                      <a:lnTo>
                        <a:pt x="87" y="316"/>
                      </a:lnTo>
                      <a:lnTo>
                        <a:pt x="86" y="332"/>
                      </a:lnTo>
                      <a:lnTo>
                        <a:pt x="85" y="346"/>
                      </a:lnTo>
                      <a:lnTo>
                        <a:pt x="84" y="359"/>
                      </a:lnTo>
                      <a:lnTo>
                        <a:pt x="83" y="373"/>
                      </a:lnTo>
                      <a:lnTo>
                        <a:pt x="82" y="385"/>
                      </a:lnTo>
                      <a:lnTo>
                        <a:pt x="81" y="395"/>
                      </a:lnTo>
                      <a:lnTo>
                        <a:pt x="80" y="406"/>
                      </a:lnTo>
                      <a:lnTo>
                        <a:pt x="79" y="414"/>
                      </a:lnTo>
                      <a:lnTo>
                        <a:pt x="78" y="421"/>
                      </a:lnTo>
                      <a:lnTo>
                        <a:pt x="76" y="423"/>
                      </a:lnTo>
                      <a:lnTo>
                        <a:pt x="75" y="428"/>
                      </a:lnTo>
                      <a:lnTo>
                        <a:pt x="74" y="430"/>
                      </a:lnTo>
                      <a:lnTo>
                        <a:pt x="73" y="433"/>
                      </a:lnTo>
                      <a:lnTo>
                        <a:pt x="72" y="430"/>
                      </a:lnTo>
                      <a:lnTo>
                        <a:pt x="71" y="428"/>
                      </a:lnTo>
                      <a:lnTo>
                        <a:pt x="69" y="423"/>
                      </a:lnTo>
                      <a:lnTo>
                        <a:pt x="68" y="419"/>
                      </a:lnTo>
                      <a:lnTo>
                        <a:pt x="66" y="409"/>
                      </a:lnTo>
                      <a:lnTo>
                        <a:pt x="65" y="401"/>
                      </a:lnTo>
                      <a:lnTo>
                        <a:pt x="64" y="392"/>
                      </a:lnTo>
                      <a:lnTo>
                        <a:pt x="62" y="380"/>
                      </a:lnTo>
                      <a:lnTo>
                        <a:pt x="61" y="369"/>
                      </a:lnTo>
                      <a:lnTo>
                        <a:pt x="61" y="356"/>
                      </a:lnTo>
                      <a:lnTo>
                        <a:pt x="60" y="340"/>
                      </a:lnTo>
                      <a:lnTo>
                        <a:pt x="58" y="325"/>
                      </a:lnTo>
                      <a:lnTo>
                        <a:pt x="58" y="308"/>
                      </a:lnTo>
                      <a:lnTo>
                        <a:pt x="57" y="290"/>
                      </a:lnTo>
                      <a:lnTo>
                        <a:pt x="56" y="275"/>
                      </a:lnTo>
                      <a:lnTo>
                        <a:pt x="55" y="256"/>
                      </a:lnTo>
                      <a:lnTo>
                        <a:pt x="55" y="239"/>
                      </a:lnTo>
                      <a:lnTo>
                        <a:pt x="55" y="225"/>
                      </a:lnTo>
                      <a:lnTo>
                        <a:pt x="54" y="248"/>
                      </a:lnTo>
                      <a:lnTo>
                        <a:pt x="53" y="268"/>
                      </a:lnTo>
                      <a:lnTo>
                        <a:pt x="53" y="290"/>
                      </a:lnTo>
                      <a:lnTo>
                        <a:pt x="51" y="311"/>
                      </a:lnTo>
                      <a:lnTo>
                        <a:pt x="50" y="332"/>
                      </a:lnTo>
                      <a:lnTo>
                        <a:pt x="50" y="349"/>
                      </a:lnTo>
                      <a:lnTo>
                        <a:pt x="48" y="364"/>
                      </a:lnTo>
                      <a:lnTo>
                        <a:pt x="47" y="378"/>
                      </a:lnTo>
                      <a:lnTo>
                        <a:pt x="46" y="387"/>
                      </a:lnTo>
                      <a:lnTo>
                        <a:pt x="45" y="399"/>
                      </a:lnTo>
                      <a:lnTo>
                        <a:pt x="44" y="409"/>
                      </a:lnTo>
                      <a:lnTo>
                        <a:pt x="42" y="419"/>
                      </a:lnTo>
                      <a:lnTo>
                        <a:pt x="41" y="423"/>
                      </a:lnTo>
                      <a:lnTo>
                        <a:pt x="40" y="428"/>
                      </a:lnTo>
                      <a:lnTo>
                        <a:pt x="39" y="430"/>
                      </a:lnTo>
                      <a:lnTo>
                        <a:pt x="37" y="430"/>
                      </a:lnTo>
                      <a:lnTo>
                        <a:pt x="36" y="430"/>
                      </a:lnTo>
                      <a:lnTo>
                        <a:pt x="34" y="428"/>
                      </a:lnTo>
                      <a:lnTo>
                        <a:pt x="33" y="421"/>
                      </a:lnTo>
                      <a:lnTo>
                        <a:pt x="31" y="414"/>
                      </a:lnTo>
                      <a:lnTo>
                        <a:pt x="30" y="404"/>
                      </a:lnTo>
                      <a:lnTo>
                        <a:pt x="28" y="392"/>
                      </a:lnTo>
                      <a:lnTo>
                        <a:pt x="27" y="375"/>
                      </a:lnTo>
                      <a:lnTo>
                        <a:pt x="25" y="356"/>
                      </a:lnTo>
                      <a:lnTo>
                        <a:pt x="24" y="340"/>
                      </a:lnTo>
                      <a:lnTo>
                        <a:pt x="23" y="318"/>
                      </a:lnTo>
                      <a:lnTo>
                        <a:pt x="22" y="301"/>
                      </a:lnTo>
                      <a:lnTo>
                        <a:pt x="21" y="285"/>
                      </a:lnTo>
                      <a:lnTo>
                        <a:pt x="20" y="268"/>
                      </a:lnTo>
                      <a:lnTo>
                        <a:pt x="20" y="292"/>
                      </a:lnTo>
                      <a:lnTo>
                        <a:pt x="19" y="313"/>
                      </a:lnTo>
                      <a:lnTo>
                        <a:pt x="18" y="335"/>
                      </a:lnTo>
                      <a:lnTo>
                        <a:pt x="16" y="359"/>
                      </a:lnTo>
                      <a:lnTo>
                        <a:pt x="15" y="378"/>
                      </a:lnTo>
                      <a:lnTo>
                        <a:pt x="14" y="392"/>
                      </a:lnTo>
                      <a:lnTo>
                        <a:pt x="12" y="406"/>
                      </a:lnTo>
                      <a:lnTo>
                        <a:pt x="11" y="419"/>
                      </a:lnTo>
                      <a:lnTo>
                        <a:pt x="10" y="428"/>
                      </a:lnTo>
                      <a:lnTo>
                        <a:pt x="8" y="435"/>
                      </a:lnTo>
                      <a:lnTo>
                        <a:pt x="7" y="445"/>
                      </a:lnTo>
                      <a:lnTo>
                        <a:pt x="6" y="449"/>
                      </a:lnTo>
                      <a:lnTo>
                        <a:pt x="4" y="454"/>
                      </a:lnTo>
                      <a:lnTo>
                        <a:pt x="2" y="457"/>
                      </a:lnTo>
                      <a:lnTo>
                        <a:pt x="1" y="459"/>
                      </a:lnTo>
                      <a:lnTo>
                        <a:pt x="0" y="459"/>
                      </a:lnTo>
                      <a:lnTo>
                        <a:pt x="0" y="208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5" name="Freeform 135" descr="90%"/>
                <p:cNvSpPr>
                  <a:spLocks/>
                </p:cNvSpPr>
                <p:nvPr/>
              </p:nvSpPr>
              <p:spPr bwMode="auto">
                <a:xfrm>
                  <a:off x="1276" y="2300"/>
                  <a:ext cx="109" cy="460"/>
                </a:xfrm>
                <a:custGeom>
                  <a:avLst/>
                  <a:gdLst>
                    <a:gd name="T0" fmla="*/ 104 w 109"/>
                    <a:gd name="T1" fmla="*/ 203 h 460"/>
                    <a:gd name="T2" fmla="*/ 100 w 109"/>
                    <a:gd name="T3" fmla="*/ 184 h 460"/>
                    <a:gd name="T4" fmla="*/ 94 w 109"/>
                    <a:gd name="T5" fmla="*/ 139 h 460"/>
                    <a:gd name="T6" fmla="*/ 89 w 109"/>
                    <a:gd name="T7" fmla="*/ 64 h 460"/>
                    <a:gd name="T8" fmla="*/ 87 w 109"/>
                    <a:gd name="T9" fmla="*/ 38 h 460"/>
                    <a:gd name="T10" fmla="*/ 84 w 109"/>
                    <a:gd name="T11" fmla="*/ 108 h 460"/>
                    <a:gd name="T12" fmla="*/ 79 w 109"/>
                    <a:gd name="T13" fmla="*/ 169 h 460"/>
                    <a:gd name="T14" fmla="*/ 73 w 109"/>
                    <a:gd name="T15" fmla="*/ 198 h 460"/>
                    <a:gd name="T16" fmla="*/ 66 w 109"/>
                    <a:gd name="T17" fmla="*/ 196 h 460"/>
                    <a:gd name="T18" fmla="*/ 59 w 109"/>
                    <a:gd name="T19" fmla="*/ 141 h 460"/>
                    <a:gd name="T20" fmla="*/ 54 w 109"/>
                    <a:gd name="T21" fmla="*/ 34 h 460"/>
                    <a:gd name="T22" fmla="*/ 50 w 109"/>
                    <a:gd name="T23" fmla="*/ 79 h 460"/>
                    <a:gd name="T24" fmla="*/ 46 w 109"/>
                    <a:gd name="T25" fmla="*/ 143 h 460"/>
                    <a:gd name="T26" fmla="*/ 41 w 109"/>
                    <a:gd name="T27" fmla="*/ 187 h 460"/>
                    <a:gd name="T28" fmla="*/ 36 w 109"/>
                    <a:gd name="T29" fmla="*/ 206 h 460"/>
                    <a:gd name="T30" fmla="*/ 31 w 109"/>
                    <a:gd name="T31" fmla="*/ 196 h 460"/>
                    <a:gd name="T32" fmla="*/ 27 w 109"/>
                    <a:gd name="T33" fmla="*/ 172 h 460"/>
                    <a:gd name="T34" fmla="*/ 22 w 109"/>
                    <a:gd name="T35" fmla="*/ 124 h 460"/>
                    <a:gd name="T36" fmla="*/ 19 w 109"/>
                    <a:gd name="T37" fmla="*/ 53 h 460"/>
                    <a:gd name="T38" fmla="*/ 17 w 109"/>
                    <a:gd name="T39" fmla="*/ 12 h 460"/>
                    <a:gd name="T40" fmla="*/ 15 w 109"/>
                    <a:gd name="T41" fmla="*/ 64 h 460"/>
                    <a:gd name="T42" fmla="*/ 12 w 109"/>
                    <a:gd name="T43" fmla="*/ 117 h 460"/>
                    <a:gd name="T44" fmla="*/ 9 w 109"/>
                    <a:gd name="T45" fmla="*/ 163 h 460"/>
                    <a:gd name="T46" fmla="*/ 4 w 109"/>
                    <a:gd name="T47" fmla="*/ 196 h 460"/>
                    <a:gd name="T48" fmla="*/ 0 w 109"/>
                    <a:gd name="T49" fmla="*/ 430 h 460"/>
                    <a:gd name="T50" fmla="*/ 6 w 109"/>
                    <a:gd name="T51" fmla="*/ 416 h 460"/>
                    <a:gd name="T52" fmla="*/ 11 w 109"/>
                    <a:gd name="T53" fmla="*/ 375 h 460"/>
                    <a:gd name="T54" fmla="*/ 14 w 109"/>
                    <a:gd name="T55" fmla="*/ 320 h 460"/>
                    <a:gd name="T56" fmla="*/ 17 w 109"/>
                    <a:gd name="T57" fmla="*/ 258 h 460"/>
                    <a:gd name="T58" fmla="*/ 19 w 109"/>
                    <a:gd name="T59" fmla="*/ 263 h 460"/>
                    <a:gd name="T60" fmla="*/ 22 w 109"/>
                    <a:gd name="T61" fmla="*/ 332 h 460"/>
                    <a:gd name="T62" fmla="*/ 26 w 109"/>
                    <a:gd name="T63" fmla="*/ 385 h 460"/>
                    <a:gd name="T64" fmla="*/ 31 w 109"/>
                    <a:gd name="T65" fmla="*/ 421 h 460"/>
                    <a:gd name="T66" fmla="*/ 35 w 109"/>
                    <a:gd name="T67" fmla="*/ 433 h 460"/>
                    <a:gd name="T68" fmla="*/ 41 w 109"/>
                    <a:gd name="T69" fmla="*/ 419 h 460"/>
                    <a:gd name="T70" fmla="*/ 46 w 109"/>
                    <a:gd name="T71" fmla="*/ 380 h 460"/>
                    <a:gd name="T72" fmla="*/ 49 w 109"/>
                    <a:gd name="T73" fmla="*/ 325 h 460"/>
                    <a:gd name="T74" fmla="*/ 52 w 109"/>
                    <a:gd name="T75" fmla="*/ 256 h 460"/>
                    <a:gd name="T76" fmla="*/ 55 w 109"/>
                    <a:gd name="T77" fmla="*/ 268 h 460"/>
                    <a:gd name="T78" fmla="*/ 59 w 109"/>
                    <a:gd name="T79" fmla="*/ 349 h 460"/>
                    <a:gd name="T80" fmla="*/ 63 w 109"/>
                    <a:gd name="T81" fmla="*/ 399 h 460"/>
                    <a:gd name="T82" fmla="*/ 68 w 109"/>
                    <a:gd name="T83" fmla="*/ 428 h 460"/>
                    <a:gd name="T84" fmla="*/ 73 w 109"/>
                    <a:gd name="T85" fmla="*/ 428 h 460"/>
                    <a:gd name="T86" fmla="*/ 80 w 109"/>
                    <a:gd name="T87" fmla="*/ 392 h 460"/>
                    <a:gd name="T88" fmla="*/ 85 w 109"/>
                    <a:gd name="T89" fmla="*/ 318 h 460"/>
                    <a:gd name="T90" fmla="*/ 88 w 109"/>
                    <a:gd name="T91" fmla="*/ 292 h 460"/>
                    <a:gd name="T92" fmla="*/ 93 w 109"/>
                    <a:gd name="T93" fmla="*/ 378 h 460"/>
                    <a:gd name="T94" fmla="*/ 98 w 109"/>
                    <a:gd name="T95" fmla="*/ 428 h 460"/>
                    <a:gd name="T96" fmla="*/ 104 w 109"/>
                    <a:gd name="T97" fmla="*/ 454 h 460"/>
                    <a:gd name="T98" fmla="*/ 108 w 109"/>
                    <a:gd name="T99" fmla="*/ 208 h 46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9"/>
                    <a:gd name="T151" fmla="*/ 0 h 460"/>
                    <a:gd name="T152" fmla="*/ 109 w 109"/>
                    <a:gd name="T153" fmla="*/ 460 h 46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9" h="460">
                      <a:moveTo>
                        <a:pt x="108" y="208"/>
                      </a:moveTo>
                      <a:lnTo>
                        <a:pt x="107" y="208"/>
                      </a:lnTo>
                      <a:lnTo>
                        <a:pt x="106" y="206"/>
                      </a:lnTo>
                      <a:lnTo>
                        <a:pt x="104" y="203"/>
                      </a:lnTo>
                      <a:lnTo>
                        <a:pt x="103" y="198"/>
                      </a:lnTo>
                      <a:lnTo>
                        <a:pt x="102" y="196"/>
                      </a:lnTo>
                      <a:lnTo>
                        <a:pt x="101" y="191"/>
                      </a:lnTo>
                      <a:lnTo>
                        <a:pt x="100" y="184"/>
                      </a:lnTo>
                      <a:lnTo>
                        <a:pt x="98" y="174"/>
                      </a:lnTo>
                      <a:lnTo>
                        <a:pt x="97" y="167"/>
                      </a:lnTo>
                      <a:lnTo>
                        <a:pt x="95" y="153"/>
                      </a:lnTo>
                      <a:lnTo>
                        <a:pt x="94" y="139"/>
                      </a:lnTo>
                      <a:lnTo>
                        <a:pt x="93" y="122"/>
                      </a:lnTo>
                      <a:lnTo>
                        <a:pt x="91" y="103"/>
                      </a:lnTo>
                      <a:lnTo>
                        <a:pt x="90" y="84"/>
                      </a:lnTo>
                      <a:lnTo>
                        <a:pt x="89" y="64"/>
                      </a:lnTo>
                      <a:lnTo>
                        <a:pt x="89" y="45"/>
                      </a:lnTo>
                      <a:lnTo>
                        <a:pt x="88" y="31"/>
                      </a:lnTo>
                      <a:lnTo>
                        <a:pt x="87" y="21"/>
                      </a:lnTo>
                      <a:lnTo>
                        <a:pt x="87" y="38"/>
                      </a:lnTo>
                      <a:lnTo>
                        <a:pt x="86" y="53"/>
                      </a:lnTo>
                      <a:lnTo>
                        <a:pt x="86" y="72"/>
                      </a:lnTo>
                      <a:lnTo>
                        <a:pt x="85" y="90"/>
                      </a:lnTo>
                      <a:lnTo>
                        <a:pt x="84" y="108"/>
                      </a:lnTo>
                      <a:lnTo>
                        <a:pt x="83" y="127"/>
                      </a:lnTo>
                      <a:lnTo>
                        <a:pt x="82" y="143"/>
                      </a:lnTo>
                      <a:lnTo>
                        <a:pt x="80" y="158"/>
                      </a:lnTo>
                      <a:lnTo>
                        <a:pt x="79" y="169"/>
                      </a:lnTo>
                      <a:lnTo>
                        <a:pt x="77" y="179"/>
                      </a:lnTo>
                      <a:lnTo>
                        <a:pt x="76" y="187"/>
                      </a:lnTo>
                      <a:lnTo>
                        <a:pt x="75" y="196"/>
                      </a:lnTo>
                      <a:lnTo>
                        <a:pt x="73" y="198"/>
                      </a:lnTo>
                      <a:lnTo>
                        <a:pt x="72" y="203"/>
                      </a:lnTo>
                      <a:lnTo>
                        <a:pt x="70" y="203"/>
                      </a:lnTo>
                      <a:lnTo>
                        <a:pt x="69" y="203"/>
                      </a:lnTo>
                      <a:lnTo>
                        <a:pt x="66" y="196"/>
                      </a:lnTo>
                      <a:lnTo>
                        <a:pt x="65" y="189"/>
                      </a:lnTo>
                      <a:lnTo>
                        <a:pt x="63" y="177"/>
                      </a:lnTo>
                      <a:lnTo>
                        <a:pt x="61" y="160"/>
                      </a:lnTo>
                      <a:lnTo>
                        <a:pt x="59" y="141"/>
                      </a:lnTo>
                      <a:lnTo>
                        <a:pt x="58" y="117"/>
                      </a:lnTo>
                      <a:lnTo>
                        <a:pt x="56" y="93"/>
                      </a:lnTo>
                      <a:lnTo>
                        <a:pt x="55" y="64"/>
                      </a:lnTo>
                      <a:lnTo>
                        <a:pt x="54" y="34"/>
                      </a:lnTo>
                      <a:lnTo>
                        <a:pt x="53" y="2"/>
                      </a:lnTo>
                      <a:lnTo>
                        <a:pt x="52" y="34"/>
                      </a:lnTo>
                      <a:lnTo>
                        <a:pt x="51" y="58"/>
                      </a:lnTo>
                      <a:lnTo>
                        <a:pt x="50" y="79"/>
                      </a:lnTo>
                      <a:lnTo>
                        <a:pt x="49" y="95"/>
                      </a:lnTo>
                      <a:lnTo>
                        <a:pt x="48" y="115"/>
                      </a:lnTo>
                      <a:lnTo>
                        <a:pt x="47" y="132"/>
                      </a:lnTo>
                      <a:lnTo>
                        <a:pt x="46" y="143"/>
                      </a:lnTo>
                      <a:lnTo>
                        <a:pt x="45" y="158"/>
                      </a:lnTo>
                      <a:lnTo>
                        <a:pt x="43" y="169"/>
                      </a:lnTo>
                      <a:lnTo>
                        <a:pt x="42" y="179"/>
                      </a:lnTo>
                      <a:lnTo>
                        <a:pt x="41" y="187"/>
                      </a:lnTo>
                      <a:lnTo>
                        <a:pt x="39" y="193"/>
                      </a:lnTo>
                      <a:lnTo>
                        <a:pt x="38" y="198"/>
                      </a:lnTo>
                      <a:lnTo>
                        <a:pt x="37" y="203"/>
                      </a:lnTo>
                      <a:lnTo>
                        <a:pt x="36" y="206"/>
                      </a:lnTo>
                      <a:lnTo>
                        <a:pt x="35" y="206"/>
                      </a:lnTo>
                      <a:lnTo>
                        <a:pt x="33" y="203"/>
                      </a:lnTo>
                      <a:lnTo>
                        <a:pt x="32" y="198"/>
                      </a:lnTo>
                      <a:lnTo>
                        <a:pt x="31" y="196"/>
                      </a:lnTo>
                      <a:lnTo>
                        <a:pt x="30" y="193"/>
                      </a:lnTo>
                      <a:lnTo>
                        <a:pt x="29" y="187"/>
                      </a:lnTo>
                      <a:lnTo>
                        <a:pt x="28" y="182"/>
                      </a:lnTo>
                      <a:lnTo>
                        <a:pt x="27" y="172"/>
                      </a:lnTo>
                      <a:lnTo>
                        <a:pt x="26" y="163"/>
                      </a:lnTo>
                      <a:lnTo>
                        <a:pt x="25" y="153"/>
                      </a:lnTo>
                      <a:lnTo>
                        <a:pt x="23" y="141"/>
                      </a:lnTo>
                      <a:lnTo>
                        <a:pt x="22" y="124"/>
                      </a:lnTo>
                      <a:lnTo>
                        <a:pt x="22" y="108"/>
                      </a:lnTo>
                      <a:lnTo>
                        <a:pt x="21" y="90"/>
                      </a:lnTo>
                      <a:lnTo>
                        <a:pt x="20" y="72"/>
                      </a:lnTo>
                      <a:lnTo>
                        <a:pt x="19" y="53"/>
                      </a:lnTo>
                      <a:lnTo>
                        <a:pt x="18" y="34"/>
                      </a:lnTo>
                      <a:lnTo>
                        <a:pt x="18" y="16"/>
                      </a:lnTo>
                      <a:lnTo>
                        <a:pt x="18" y="0"/>
                      </a:lnTo>
                      <a:lnTo>
                        <a:pt x="17" y="12"/>
                      </a:lnTo>
                      <a:lnTo>
                        <a:pt x="16" y="24"/>
                      </a:lnTo>
                      <a:lnTo>
                        <a:pt x="16" y="34"/>
                      </a:lnTo>
                      <a:lnTo>
                        <a:pt x="16" y="48"/>
                      </a:lnTo>
                      <a:lnTo>
                        <a:pt x="15" y="64"/>
                      </a:lnTo>
                      <a:lnTo>
                        <a:pt x="15" y="79"/>
                      </a:lnTo>
                      <a:lnTo>
                        <a:pt x="14" y="90"/>
                      </a:lnTo>
                      <a:lnTo>
                        <a:pt x="14" y="103"/>
                      </a:lnTo>
                      <a:lnTo>
                        <a:pt x="12" y="117"/>
                      </a:lnTo>
                      <a:lnTo>
                        <a:pt x="12" y="129"/>
                      </a:lnTo>
                      <a:lnTo>
                        <a:pt x="11" y="143"/>
                      </a:lnTo>
                      <a:lnTo>
                        <a:pt x="10" y="153"/>
                      </a:lnTo>
                      <a:lnTo>
                        <a:pt x="9" y="163"/>
                      </a:lnTo>
                      <a:lnTo>
                        <a:pt x="8" y="172"/>
                      </a:lnTo>
                      <a:lnTo>
                        <a:pt x="6" y="182"/>
                      </a:lnTo>
                      <a:lnTo>
                        <a:pt x="5" y="189"/>
                      </a:lnTo>
                      <a:lnTo>
                        <a:pt x="4" y="196"/>
                      </a:lnTo>
                      <a:lnTo>
                        <a:pt x="3" y="198"/>
                      </a:lnTo>
                      <a:lnTo>
                        <a:pt x="2" y="203"/>
                      </a:lnTo>
                      <a:lnTo>
                        <a:pt x="0" y="203"/>
                      </a:lnTo>
                      <a:lnTo>
                        <a:pt x="0" y="430"/>
                      </a:lnTo>
                      <a:lnTo>
                        <a:pt x="1" y="430"/>
                      </a:lnTo>
                      <a:lnTo>
                        <a:pt x="3" y="428"/>
                      </a:lnTo>
                      <a:lnTo>
                        <a:pt x="4" y="421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8" y="396"/>
                      </a:lnTo>
                      <a:lnTo>
                        <a:pt x="9" y="387"/>
                      </a:lnTo>
                      <a:lnTo>
                        <a:pt x="11" y="375"/>
                      </a:lnTo>
                      <a:lnTo>
                        <a:pt x="12" y="364"/>
                      </a:lnTo>
                      <a:lnTo>
                        <a:pt x="12" y="351"/>
                      </a:lnTo>
                      <a:lnTo>
                        <a:pt x="14" y="337"/>
                      </a:lnTo>
                      <a:lnTo>
                        <a:pt x="14" y="320"/>
                      </a:lnTo>
                      <a:lnTo>
                        <a:pt x="15" y="304"/>
                      </a:lnTo>
                      <a:lnTo>
                        <a:pt x="16" y="290"/>
                      </a:lnTo>
                      <a:lnTo>
                        <a:pt x="16" y="275"/>
                      </a:lnTo>
                      <a:lnTo>
                        <a:pt x="17" y="258"/>
                      </a:lnTo>
                      <a:lnTo>
                        <a:pt x="18" y="242"/>
                      </a:lnTo>
                      <a:lnTo>
                        <a:pt x="18" y="225"/>
                      </a:lnTo>
                      <a:lnTo>
                        <a:pt x="18" y="243"/>
                      </a:lnTo>
                      <a:lnTo>
                        <a:pt x="19" y="263"/>
                      </a:lnTo>
                      <a:lnTo>
                        <a:pt x="19" y="280"/>
                      </a:lnTo>
                      <a:lnTo>
                        <a:pt x="21" y="299"/>
                      </a:lnTo>
                      <a:lnTo>
                        <a:pt x="21" y="316"/>
                      </a:lnTo>
                      <a:lnTo>
                        <a:pt x="22" y="332"/>
                      </a:lnTo>
                      <a:lnTo>
                        <a:pt x="23" y="346"/>
                      </a:lnTo>
                      <a:lnTo>
                        <a:pt x="24" y="359"/>
                      </a:lnTo>
                      <a:lnTo>
                        <a:pt x="25" y="373"/>
                      </a:lnTo>
                      <a:lnTo>
                        <a:pt x="26" y="385"/>
                      </a:lnTo>
                      <a:lnTo>
                        <a:pt x="27" y="395"/>
                      </a:lnTo>
                      <a:lnTo>
                        <a:pt x="28" y="406"/>
                      </a:lnTo>
                      <a:lnTo>
                        <a:pt x="29" y="414"/>
                      </a:lnTo>
                      <a:lnTo>
                        <a:pt x="31" y="421"/>
                      </a:lnTo>
                      <a:lnTo>
                        <a:pt x="32" y="423"/>
                      </a:lnTo>
                      <a:lnTo>
                        <a:pt x="33" y="428"/>
                      </a:lnTo>
                      <a:lnTo>
                        <a:pt x="34" y="430"/>
                      </a:lnTo>
                      <a:lnTo>
                        <a:pt x="35" y="433"/>
                      </a:lnTo>
                      <a:lnTo>
                        <a:pt x="36" y="430"/>
                      </a:lnTo>
                      <a:lnTo>
                        <a:pt x="38" y="428"/>
                      </a:lnTo>
                      <a:lnTo>
                        <a:pt x="39" y="423"/>
                      </a:lnTo>
                      <a:lnTo>
                        <a:pt x="41" y="419"/>
                      </a:lnTo>
                      <a:lnTo>
                        <a:pt x="42" y="409"/>
                      </a:lnTo>
                      <a:lnTo>
                        <a:pt x="43" y="401"/>
                      </a:lnTo>
                      <a:lnTo>
                        <a:pt x="45" y="392"/>
                      </a:lnTo>
                      <a:lnTo>
                        <a:pt x="46" y="380"/>
                      </a:lnTo>
                      <a:lnTo>
                        <a:pt x="46" y="369"/>
                      </a:lnTo>
                      <a:lnTo>
                        <a:pt x="48" y="356"/>
                      </a:lnTo>
                      <a:lnTo>
                        <a:pt x="49" y="340"/>
                      </a:lnTo>
                      <a:lnTo>
                        <a:pt x="49" y="325"/>
                      </a:lnTo>
                      <a:lnTo>
                        <a:pt x="50" y="308"/>
                      </a:lnTo>
                      <a:lnTo>
                        <a:pt x="51" y="290"/>
                      </a:lnTo>
                      <a:lnTo>
                        <a:pt x="52" y="275"/>
                      </a:lnTo>
                      <a:lnTo>
                        <a:pt x="52" y="256"/>
                      </a:lnTo>
                      <a:lnTo>
                        <a:pt x="53" y="239"/>
                      </a:lnTo>
                      <a:lnTo>
                        <a:pt x="53" y="225"/>
                      </a:lnTo>
                      <a:lnTo>
                        <a:pt x="54" y="248"/>
                      </a:lnTo>
                      <a:lnTo>
                        <a:pt x="55" y="268"/>
                      </a:lnTo>
                      <a:lnTo>
                        <a:pt x="56" y="290"/>
                      </a:lnTo>
                      <a:lnTo>
                        <a:pt x="56" y="311"/>
                      </a:lnTo>
                      <a:lnTo>
                        <a:pt x="58" y="332"/>
                      </a:lnTo>
                      <a:lnTo>
                        <a:pt x="59" y="349"/>
                      </a:lnTo>
                      <a:lnTo>
                        <a:pt x="60" y="364"/>
                      </a:lnTo>
                      <a:lnTo>
                        <a:pt x="61" y="378"/>
                      </a:lnTo>
                      <a:lnTo>
                        <a:pt x="62" y="387"/>
                      </a:lnTo>
                      <a:lnTo>
                        <a:pt x="63" y="399"/>
                      </a:lnTo>
                      <a:lnTo>
                        <a:pt x="65" y="409"/>
                      </a:lnTo>
                      <a:lnTo>
                        <a:pt x="66" y="419"/>
                      </a:lnTo>
                      <a:lnTo>
                        <a:pt x="67" y="423"/>
                      </a:lnTo>
                      <a:lnTo>
                        <a:pt x="68" y="428"/>
                      </a:lnTo>
                      <a:lnTo>
                        <a:pt x="69" y="430"/>
                      </a:lnTo>
                      <a:lnTo>
                        <a:pt x="70" y="430"/>
                      </a:lnTo>
                      <a:lnTo>
                        <a:pt x="72" y="430"/>
                      </a:lnTo>
                      <a:lnTo>
                        <a:pt x="73" y="428"/>
                      </a:lnTo>
                      <a:lnTo>
                        <a:pt x="75" y="421"/>
                      </a:lnTo>
                      <a:lnTo>
                        <a:pt x="77" y="414"/>
                      </a:lnTo>
                      <a:lnTo>
                        <a:pt x="78" y="404"/>
                      </a:lnTo>
                      <a:lnTo>
                        <a:pt x="80" y="392"/>
                      </a:lnTo>
                      <a:lnTo>
                        <a:pt x="82" y="375"/>
                      </a:lnTo>
                      <a:lnTo>
                        <a:pt x="83" y="356"/>
                      </a:lnTo>
                      <a:lnTo>
                        <a:pt x="84" y="340"/>
                      </a:lnTo>
                      <a:lnTo>
                        <a:pt x="85" y="318"/>
                      </a:lnTo>
                      <a:lnTo>
                        <a:pt x="86" y="301"/>
                      </a:lnTo>
                      <a:lnTo>
                        <a:pt x="87" y="285"/>
                      </a:lnTo>
                      <a:lnTo>
                        <a:pt x="87" y="268"/>
                      </a:lnTo>
                      <a:lnTo>
                        <a:pt x="88" y="292"/>
                      </a:lnTo>
                      <a:lnTo>
                        <a:pt x="89" y="313"/>
                      </a:lnTo>
                      <a:lnTo>
                        <a:pt x="90" y="335"/>
                      </a:lnTo>
                      <a:lnTo>
                        <a:pt x="92" y="359"/>
                      </a:lnTo>
                      <a:lnTo>
                        <a:pt x="93" y="378"/>
                      </a:lnTo>
                      <a:lnTo>
                        <a:pt x="94" y="392"/>
                      </a:lnTo>
                      <a:lnTo>
                        <a:pt x="95" y="406"/>
                      </a:lnTo>
                      <a:lnTo>
                        <a:pt x="97" y="419"/>
                      </a:lnTo>
                      <a:lnTo>
                        <a:pt x="98" y="428"/>
                      </a:lnTo>
                      <a:lnTo>
                        <a:pt x="100" y="435"/>
                      </a:lnTo>
                      <a:lnTo>
                        <a:pt x="101" y="445"/>
                      </a:lnTo>
                      <a:lnTo>
                        <a:pt x="102" y="449"/>
                      </a:lnTo>
                      <a:lnTo>
                        <a:pt x="104" y="454"/>
                      </a:lnTo>
                      <a:lnTo>
                        <a:pt x="106" y="457"/>
                      </a:lnTo>
                      <a:lnTo>
                        <a:pt x="107" y="459"/>
                      </a:lnTo>
                      <a:lnTo>
                        <a:pt x="108" y="459"/>
                      </a:lnTo>
                      <a:lnTo>
                        <a:pt x="108" y="208"/>
                      </a:lnTo>
                    </a:path>
                  </a:pathLst>
                </a:custGeom>
                <a:pattFill prst="pct90">
                  <a:fgClr>
                    <a:srgbClr val="F80707"/>
                  </a:fgClr>
                  <a:bgClr>
                    <a:schemeClr val="bg1"/>
                  </a:bgClr>
                </a:pattFill>
                <a:ln w="12700" cap="rnd" cmpd="sng">
                  <a:solidFill>
                    <a:srgbClr val="C0111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19" name="Line 136"/>
            <p:cNvSpPr>
              <a:spLocks noChangeShapeType="1"/>
            </p:cNvSpPr>
            <p:nvPr/>
          </p:nvSpPr>
          <p:spPr bwMode="auto">
            <a:xfrm>
              <a:off x="1587" y="2579"/>
              <a:ext cx="164" cy="0"/>
            </a:xfrm>
            <a:prstGeom prst="line">
              <a:avLst/>
            </a:prstGeom>
            <a:noFill/>
            <a:ln w="127000">
              <a:solidFill>
                <a:srgbClr val="C0111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0" name="Line 137"/>
            <p:cNvSpPr>
              <a:spLocks noChangeShapeType="1"/>
            </p:cNvSpPr>
            <p:nvPr/>
          </p:nvSpPr>
          <p:spPr bwMode="auto">
            <a:xfrm>
              <a:off x="1583" y="2501"/>
              <a:ext cx="178" cy="2"/>
            </a:xfrm>
            <a:prstGeom prst="line">
              <a:avLst/>
            </a:prstGeom>
            <a:noFill/>
            <a:ln w="127000">
              <a:solidFill>
                <a:srgbClr val="C0111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" name="AutoShape 138" descr="90%"/>
            <p:cNvSpPr>
              <a:spLocks noChangeArrowheads="1"/>
            </p:cNvSpPr>
            <p:nvPr/>
          </p:nvSpPr>
          <p:spPr bwMode="auto">
            <a:xfrm>
              <a:off x="1681" y="2440"/>
              <a:ext cx="139" cy="183"/>
            </a:xfrm>
            <a:prstGeom prst="rightArrow">
              <a:avLst>
                <a:gd name="adj1" fmla="val 75009"/>
                <a:gd name="adj2" fmla="val 50005"/>
              </a:avLst>
            </a:prstGeom>
            <a:pattFill prst="pct90">
              <a:fgClr>
                <a:srgbClr val="F80707"/>
              </a:fgClr>
              <a:bgClr>
                <a:schemeClr val="bg1"/>
              </a:bgClr>
            </a:pattFill>
            <a:ln w="12700">
              <a:solidFill>
                <a:srgbClr val="C0111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3" name="Line 139"/>
          <p:cNvSpPr>
            <a:spLocks noChangeShapeType="1"/>
          </p:cNvSpPr>
          <p:nvPr/>
        </p:nvSpPr>
        <p:spPr bwMode="auto">
          <a:xfrm>
            <a:off x="4953000" y="857250"/>
            <a:ext cx="1219200" cy="1752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4" name="Line 140"/>
          <p:cNvSpPr>
            <a:spLocks noChangeShapeType="1"/>
          </p:cNvSpPr>
          <p:nvPr/>
        </p:nvSpPr>
        <p:spPr bwMode="auto">
          <a:xfrm flipH="1">
            <a:off x="8305800" y="2228850"/>
            <a:ext cx="457200" cy="228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" name="Line 141"/>
          <p:cNvSpPr>
            <a:spLocks noChangeShapeType="1"/>
          </p:cNvSpPr>
          <p:nvPr/>
        </p:nvSpPr>
        <p:spPr bwMode="auto">
          <a:xfrm flipV="1">
            <a:off x="7634288" y="4848225"/>
            <a:ext cx="0" cy="838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" name="Line 142"/>
          <p:cNvSpPr>
            <a:spLocks noChangeShapeType="1"/>
          </p:cNvSpPr>
          <p:nvPr/>
        </p:nvSpPr>
        <p:spPr bwMode="auto">
          <a:xfrm flipV="1">
            <a:off x="6858000" y="3905250"/>
            <a:ext cx="228600" cy="6858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" name="Line 143"/>
          <p:cNvSpPr>
            <a:spLocks noChangeShapeType="1"/>
          </p:cNvSpPr>
          <p:nvPr/>
        </p:nvSpPr>
        <p:spPr bwMode="auto">
          <a:xfrm flipV="1">
            <a:off x="5638800" y="2914650"/>
            <a:ext cx="0" cy="1219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" name="Line 144"/>
          <p:cNvSpPr>
            <a:spLocks noChangeShapeType="1"/>
          </p:cNvSpPr>
          <p:nvPr/>
        </p:nvSpPr>
        <p:spPr bwMode="auto">
          <a:xfrm>
            <a:off x="6972300" y="2324100"/>
            <a:ext cx="1314450" cy="2857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9" name="Line 145"/>
          <p:cNvSpPr>
            <a:spLocks noChangeShapeType="1"/>
          </p:cNvSpPr>
          <p:nvPr/>
        </p:nvSpPr>
        <p:spPr bwMode="auto">
          <a:xfrm flipV="1">
            <a:off x="4419600" y="2762250"/>
            <a:ext cx="533400" cy="10668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0" name="Line 146"/>
          <p:cNvSpPr>
            <a:spLocks noChangeShapeType="1"/>
          </p:cNvSpPr>
          <p:nvPr/>
        </p:nvSpPr>
        <p:spPr bwMode="auto">
          <a:xfrm>
            <a:off x="4648200" y="1314450"/>
            <a:ext cx="457200" cy="762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1" name="Line 147"/>
          <p:cNvSpPr>
            <a:spLocks noChangeShapeType="1"/>
          </p:cNvSpPr>
          <p:nvPr/>
        </p:nvSpPr>
        <p:spPr bwMode="auto">
          <a:xfrm flipV="1">
            <a:off x="3581400" y="2990850"/>
            <a:ext cx="0" cy="1600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2" name="Freeform 148"/>
          <p:cNvSpPr>
            <a:spLocks/>
          </p:cNvSpPr>
          <p:nvPr/>
        </p:nvSpPr>
        <p:spPr bwMode="auto">
          <a:xfrm>
            <a:off x="7243763" y="2265363"/>
            <a:ext cx="836612" cy="1312862"/>
          </a:xfrm>
          <a:custGeom>
            <a:avLst/>
            <a:gdLst>
              <a:gd name="T0" fmla="*/ 115 w 527"/>
              <a:gd name="T1" fmla="*/ 37 h 827"/>
              <a:gd name="T2" fmla="*/ 70 w 527"/>
              <a:gd name="T3" fmla="*/ 0 h 827"/>
              <a:gd name="T4" fmla="*/ 62 w 527"/>
              <a:gd name="T5" fmla="*/ 56 h 827"/>
              <a:gd name="T6" fmla="*/ 94 w 527"/>
              <a:gd name="T7" fmla="*/ 88 h 827"/>
              <a:gd name="T8" fmla="*/ 76 w 527"/>
              <a:gd name="T9" fmla="*/ 198 h 827"/>
              <a:gd name="T10" fmla="*/ 115 w 527"/>
              <a:gd name="T11" fmla="*/ 238 h 827"/>
              <a:gd name="T12" fmla="*/ 82 w 527"/>
              <a:gd name="T13" fmla="*/ 268 h 827"/>
              <a:gd name="T14" fmla="*/ 152 w 527"/>
              <a:gd name="T15" fmla="*/ 351 h 827"/>
              <a:gd name="T16" fmla="*/ 54 w 527"/>
              <a:gd name="T17" fmla="*/ 366 h 827"/>
              <a:gd name="T18" fmla="*/ 87 w 527"/>
              <a:gd name="T19" fmla="*/ 465 h 827"/>
              <a:gd name="T20" fmla="*/ 0 w 527"/>
              <a:gd name="T21" fmla="*/ 488 h 827"/>
              <a:gd name="T22" fmla="*/ 33 w 527"/>
              <a:gd name="T23" fmla="*/ 559 h 827"/>
              <a:gd name="T24" fmla="*/ 102 w 527"/>
              <a:gd name="T25" fmla="*/ 532 h 827"/>
              <a:gd name="T26" fmla="*/ 94 w 527"/>
              <a:gd name="T27" fmla="*/ 643 h 827"/>
              <a:gd name="T28" fmla="*/ 162 w 527"/>
              <a:gd name="T29" fmla="*/ 672 h 827"/>
              <a:gd name="T30" fmla="*/ 213 w 527"/>
              <a:gd name="T31" fmla="*/ 666 h 827"/>
              <a:gd name="T32" fmla="*/ 195 w 527"/>
              <a:gd name="T33" fmla="*/ 761 h 827"/>
              <a:gd name="T34" fmla="*/ 303 w 527"/>
              <a:gd name="T35" fmla="*/ 719 h 827"/>
              <a:gd name="T36" fmla="*/ 282 w 527"/>
              <a:gd name="T37" fmla="*/ 799 h 827"/>
              <a:gd name="T38" fmla="*/ 367 w 527"/>
              <a:gd name="T39" fmla="*/ 821 h 827"/>
              <a:gd name="T40" fmla="*/ 373 w 527"/>
              <a:gd name="T41" fmla="*/ 765 h 827"/>
              <a:gd name="T42" fmla="*/ 423 w 527"/>
              <a:gd name="T43" fmla="*/ 826 h 827"/>
              <a:gd name="T44" fmla="*/ 472 w 527"/>
              <a:gd name="T45" fmla="*/ 757 h 827"/>
              <a:gd name="T46" fmla="*/ 514 w 527"/>
              <a:gd name="T47" fmla="*/ 779 h 827"/>
              <a:gd name="T48" fmla="*/ 520 w 527"/>
              <a:gd name="T49" fmla="*/ 710 h 827"/>
              <a:gd name="T50" fmla="*/ 482 w 527"/>
              <a:gd name="T51" fmla="*/ 666 h 827"/>
              <a:gd name="T52" fmla="*/ 526 w 527"/>
              <a:gd name="T53" fmla="*/ 653 h 827"/>
              <a:gd name="T54" fmla="*/ 444 w 527"/>
              <a:gd name="T55" fmla="*/ 620 h 827"/>
              <a:gd name="T56" fmla="*/ 423 w 527"/>
              <a:gd name="T57" fmla="*/ 681 h 827"/>
              <a:gd name="T58" fmla="*/ 373 w 527"/>
              <a:gd name="T59" fmla="*/ 601 h 827"/>
              <a:gd name="T60" fmla="*/ 394 w 527"/>
              <a:gd name="T61" fmla="*/ 549 h 827"/>
              <a:gd name="T62" fmla="*/ 282 w 527"/>
              <a:gd name="T63" fmla="*/ 549 h 827"/>
              <a:gd name="T64" fmla="*/ 364 w 527"/>
              <a:gd name="T65" fmla="*/ 503 h 827"/>
              <a:gd name="T66" fmla="*/ 319 w 527"/>
              <a:gd name="T67" fmla="*/ 441 h 827"/>
              <a:gd name="T68" fmla="*/ 233 w 527"/>
              <a:gd name="T69" fmla="*/ 418 h 827"/>
              <a:gd name="T70" fmla="*/ 249 w 527"/>
              <a:gd name="T71" fmla="*/ 371 h 827"/>
              <a:gd name="T72" fmla="*/ 191 w 527"/>
              <a:gd name="T73" fmla="*/ 343 h 827"/>
              <a:gd name="T74" fmla="*/ 202 w 527"/>
              <a:gd name="T75" fmla="*/ 277 h 827"/>
              <a:gd name="T76" fmla="*/ 146 w 527"/>
              <a:gd name="T77" fmla="*/ 238 h 827"/>
              <a:gd name="T78" fmla="*/ 158 w 527"/>
              <a:gd name="T79" fmla="*/ 169 h 827"/>
              <a:gd name="T80" fmla="*/ 119 w 527"/>
              <a:gd name="T81" fmla="*/ 131 h 827"/>
              <a:gd name="T82" fmla="*/ 130 w 527"/>
              <a:gd name="T83" fmla="*/ 74 h 827"/>
              <a:gd name="T84" fmla="*/ 115 w 527"/>
              <a:gd name="T85" fmla="*/ 37 h 8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27"/>
              <a:gd name="T130" fmla="*/ 0 h 827"/>
              <a:gd name="T131" fmla="*/ 527 w 527"/>
              <a:gd name="T132" fmla="*/ 827 h 8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27" h="827">
                <a:moveTo>
                  <a:pt x="115" y="37"/>
                </a:moveTo>
                <a:lnTo>
                  <a:pt x="70" y="0"/>
                </a:lnTo>
                <a:lnTo>
                  <a:pt x="62" y="56"/>
                </a:lnTo>
                <a:lnTo>
                  <a:pt x="94" y="88"/>
                </a:lnTo>
                <a:lnTo>
                  <a:pt x="76" y="198"/>
                </a:lnTo>
                <a:lnTo>
                  <a:pt x="115" y="238"/>
                </a:lnTo>
                <a:lnTo>
                  <a:pt x="82" y="268"/>
                </a:lnTo>
                <a:lnTo>
                  <a:pt x="152" y="351"/>
                </a:lnTo>
                <a:lnTo>
                  <a:pt x="54" y="366"/>
                </a:lnTo>
                <a:lnTo>
                  <a:pt x="87" y="465"/>
                </a:lnTo>
                <a:lnTo>
                  <a:pt x="0" y="488"/>
                </a:lnTo>
                <a:lnTo>
                  <a:pt x="33" y="559"/>
                </a:lnTo>
                <a:lnTo>
                  <a:pt x="102" y="532"/>
                </a:lnTo>
                <a:lnTo>
                  <a:pt x="94" y="643"/>
                </a:lnTo>
                <a:lnTo>
                  <a:pt x="162" y="672"/>
                </a:lnTo>
                <a:lnTo>
                  <a:pt x="213" y="666"/>
                </a:lnTo>
                <a:lnTo>
                  <a:pt x="195" y="761"/>
                </a:lnTo>
                <a:lnTo>
                  <a:pt x="303" y="719"/>
                </a:lnTo>
                <a:lnTo>
                  <a:pt x="282" y="799"/>
                </a:lnTo>
                <a:lnTo>
                  <a:pt x="367" y="821"/>
                </a:lnTo>
                <a:lnTo>
                  <a:pt x="373" y="765"/>
                </a:lnTo>
                <a:lnTo>
                  <a:pt x="423" y="826"/>
                </a:lnTo>
                <a:lnTo>
                  <a:pt x="472" y="757"/>
                </a:lnTo>
                <a:lnTo>
                  <a:pt x="514" y="779"/>
                </a:lnTo>
                <a:lnTo>
                  <a:pt x="520" y="710"/>
                </a:lnTo>
                <a:lnTo>
                  <a:pt x="482" y="666"/>
                </a:lnTo>
                <a:lnTo>
                  <a:pt x="526" y="653"/>
                </a:lnTo>
                <a:lnTo>
                  <a:pt x="444" y="620"/>
                </a:lnTo>
                <a:lnTo>
                  <a:pt x="423" y="681"/>
                </a:lnTo>
                <a:lnTo>
                  <a:pt x="373" y="601"/>
                </a:lnTo>
                <a:lnTo>
                  <a:pt x="394" y="549"/>
                </a:lnTo>
                <a:lnTo>
                  <a:pt x="282" y="549"/>
                </a:lnTo>
                <a:lnTo>
                  <a:pt x="364" y="503"/>
                </a:lnTo>
                <a:lnTo>
                  <a:pt x="319" y="441"/>
                </a:lnTo>
                <a:lnTo>
                  <a:pt x="233" y="418"/>
                </a:lnTo>
                <a:lnTo>
                  <a:pt x="249" y="371"/>
                </a:lnTo>
                <a:lnTo>
                  <a:pt x="191" y="343"/>
                </a:lnTo>
                <a:lnTo>
                  <a:pt x="202" y="277"/>
                </a:lnTo>
                <a:lnTo>
                  <a:pt x="146" y="238"/>
                </a:lnTo>
                <a:lnTo>
                  <a:pt x="158" y="169"/>
                </a:lnTo>
                <a:lnTo>
                  <a:pt x="119" y="131"/>
                </a:lnTo>
                <a:lnTo>
                  <a:pt x="130" y="74"/>
                </a:lnTo>
                <a:lnTo>
                  <a:pt x="115" y="37"/>
                </a:lnTo>
              </a:path>
            </a:pathLst>
          </a:custGeom>
          <a:solidFill>
            <a:srgbClr val="50505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" name="Line 149"/>
          <p:cNvSpPr>
            <a:spLocks noChangeShapeType="1"/>
          </p:cNvSpPr>
          <p:nvPr/>
        </p:nvSpPr>
        <p:spPr bwMode="auto">
          <a:xfrm flipH="1">
            <a:off x="6781800" y="1771650"/>
            <a:ext cx="533400" cy="762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4" name="Rectangle 150"/>
          <p:cNvSpPr>
            <a:spLocks noChangeArrowheads="1"/>
          </p:cNvSpPr>
          <p:nvPr/>
        </p:nvSpPr>
        <p:spPr bwMode="auto">
          <a:xfrm>
            <a:off x="6781800" y="1390650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  <a:latin typeface="Arial" charset="0"/>
              </a:rPr>
              <a:t>Cochlea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01775" y="1065213"/>
            <a:ext cx="59896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TYPES OF HEARING LOSS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28725" y="2255838"/>
            <a:ext cx="4041620" cy="2305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buSzPct val="100000"/>
              <a:buFontTx/>
              <a:buChar char="•"/>
            </a:pPr>
            <a:r>
              <a:rPr lang="en-US" dirty="0"/>
              <a:t> Conductive:  Problem with outer or</a:t>
            </a:r>
          </a:p>
          <a:p>
            <a:pPr algn="l"/>
            <a:r>
              <a:rPr lang="en-US" dirty="0"/>
              <a:t>   middle ear system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>
              <a:buSzPct val="100000"/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Sensorineural</a:t>
            </a:r>
            <a:r>
              <a:rPr lang="en-US" dirty="0"/>
              <a:t>:  Loss located in the</a:t>
            </a:r>
          </a:p>
          <a:p>
            <a:pPr algn="l"/>
            <a:r>
              <a:rPr lang="en-US" dirty="0"/>
              <a:t>   inner ear system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>
              <a:buSzPct val="100000"/>
              <a:buFontTx/>
              <a:buChar char="•"/>
            </a:pPr>
            <a:r>
              <a:rPr lang="en-US" dirty="0"/>
              <a:t> Mixed:  Combination of conductive and</a:t>
            </a:r>
          </a:p>
          <a:p>
            <a:pPr algn="l"/>
            <a:r>
              <a:rPr lang="en-US" dirty="0"/>
              <a:t>   </a:t>
            </a:r>
            <a:r>
              <a:rPr lang="en-US" dirty="0" err="1"/>
              <a:t>sensorineural</a:t>
            </a:r>
            <a:r>
              <a:rPr lang="en-US" dirty="0"/>
              <a:t> hearing loss.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9750" y="615950"/>
            <a:ext cx="8064500" cy="554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2150" y="692150"/>
            <a:ext cx="7835900" cy="547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79513" y="912813"/>
            <a:ext cx="5615769" cy="2305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 dirty="0"/>
              <a:t>CAUSES OF SENSORINEURAL</a:t>
            </a:r>
          </a:p>
          <a:p>
            <a:r>
              <a:rPr lang="en-US" sz="3600" b="1" dirty="0"/>
              <a:t>HEARING </a:t>
            </a:r>
            <a:r>
              <a:rPr lang="en-US" sz="3600" b="1" dirty="0" smtClean="0"/>
              <a:t>LOSS</a:t>
            </a:r>
          </a:p>
          <a:p>
            <a:endParaRPr lang="en-US" sz="3600" b="1" dirty="0" smtClean="0"/>
          </a:p>
          <a:p>
            <a:endParaRPr lang="en-US" sz="36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43025" y="2336800"/>
            <a:ext cx="3838575" cy="398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buSzPct val="100000"/>
              <a:buFontTx/>
              <a:buChar char="•"/>
            </a:pPr>
            <a:r>
              <a:rPr lang="en-US" dirty="0"/>
              <a:t> High Fever		</a:t>
            </a:r>
          </a:p>
          <a:p>
            <a:pPr algn="l">
              <a:buSzPct val="100000"/>
              <a:buFontTx/>
              <a:buChar char="•"/>
            </a:pPr>
            <a:r>
              <a:rPr lang="en-US" dirty="0"/>
              <a:t> Medications</a:t>
            </a:r>
          </a:p>
          <a:p>
            <a:pPr algn="l">
              <a:buSzPct val="100000"/>
              <a:buFontTx/>
              <a:buChar char="•"/>
            </a:pPr>
            <a:r>
              <a:rPr lang="en-US" dirty="0"/>
              <a:t> Infections</a:t>
            </a:r>
          </a:p>
          <a:p>
            <a:pPr algn="l">
              <a:buSzPct val="100000"/>
              <a:buFontTx/>
              <a:buChar char="•"/>
            </a:pPr>
            <a:r>
              <a:rPr lang="en-US" dirty="0"/>
              <a:t> Pathology</a:t>
            </a:r>
          </a:p>
          <a:p>
            <a:pPr algn="l">
              <a:buSzPct val="100000"/>
              <a:buFontTx/>
              <a:buChar char="•"/>
            </a:pPr>
            <a:r>
              <a:rPr lang="en-US" dirty="0"/>
              <a:t> Childhood Illness</a:t>
            </a:r>
          </a:p>
          <a:p>
            <a:pPr algn="l">
              <a:buSzPct val="100000"/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Presbycusis</a:t>
            </a:r>
            <a:r>
              <a:rPr lang="en-US" dirty="0"/>
              <a:t> (age)</a:t>
            </a:r>
          </a:p>
          <a:p>
            <a:pPr algn="l">
              <a:buSzPct val="100000"/>
              <a:buFontTx/>
              <a:buChar char="•"/>
            </a:pPr>
            <a:r>
              <a:rPr lang="en-US" dirty="0"/>
              <a:t> Congenital</a:t>
            </a:r>
          </a:p>
          <a:p>
            <a:pPr algn="l">
              <a:buSzPct val="100000"/>
              <a:buFontTx/>
              <a:buChar char="•"/>
            </a:pPr>
            <a:r>
              <a:rPr lang="en-US" dirty="0"/>
              <a:t> Noise Exposure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Decibel (dB) Levels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0 dB -  Threshold of hearing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65 dB -  Average human conversation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85 dB -  Damage-risk noise limit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120 dB -  Threshold for discomfort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140 dB -  Threshold of pain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160 dB -  Ear drum rupture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457200"/>
            <a:ext cx="7835900" cy="571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62200" y="609600"/>
            <a:ext cx="39401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/>
              <a:t>TYPES OF NOISE</a:t>
            </a:r>
          </a:p>
          <a:p>
            <a:pPr eaLnBrk="1" hangingPunct="1"/>
            <a:endParaRPr lang="en-US" sz="3600" b="1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43000" y="1448400"/>
            <a:ext cx="7315200" cy="3967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Weapons Firing (140+ dB)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Factory Work (85 dB)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Aircraft (90-120 dB)</a:t>
            </a:r>
          </a:p>
          <a:p>
            <a:pPr lvl="1"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CH-47D - 112dB</a:t>
            </a:r>
          </a:p>
          <a:p>
            <a:pPr lvl="1"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UH-60A – 108dB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Lawn Mowers (95-100 dB)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Motorcycles (110 dB)</a:t>
            </a:r>
          </a:p>
          <a:p>
            <a:pPr algn="l">
              <a:spcAft>
                <a:spcPts val="600"/>
              </a:spcAft>
              <a:buSzPct val="100000"/>
              <a:buFontTx/>
              <a:buChar char="•"/>
            </a:pPr>
            <a:r>
              <a:rPr lang="en-US" sz="2400" dirty="0"/>
              <a:t> Speed Boats (100 dB)</a:t>
            </a:r>
          </a:p>
          <a:p>
            <a:pPr algn="l">
              <a:buSzPct val="100000"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9816</TotalTime>
  <Words>712</Words>
  <Application>Microsoft Office PowerPoint</Application>
  <PresentationFormat>On-screen Show (4:3)</PresentationFormat>
  <Paragraphs>171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Comic Sans MS</vt:lpstr>
      <vt:lpstr>Copperplate Gothic Bold</vt:lpstr>
      <vt:lpstr>Copperplate Gothic Light</vt:lpstr>
      <vt:lpstr>Myriad Pro Cond</vt:lpstr>
      <vt:lpstr>1_Office Theme</vt:lpstr>
      <vt:lpstr>Custom Design</vt:lpstr>
      <vt:lpstr>PowerPoint Presentation</vt:lpstr>
      <vt:lpstr>OSHA Requirements </vt:lpstr>
      <vt:lpstr>Training </vt:lpstr>
      <vt:lpstr>PowerPoint Presentation</vt:lpstr>
      <vt:lpstr>PowerPoint Presentation</vt:lpstr>
      <vt:lpstr>PowerPoint Presentation</vt:lpstr>
      <vt:lpstr>PowerPoint Presentation</vt:lpstr>
      <vt:lpstr>Decibel (dB)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argus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Quantz</dc:creator>
  <cp:lastModifiedBy>Calvin Rieb</cp:lastModifiedBy>
  <cp:revision>505</cp:revision>
  <cp:lastPrinted>2012-04-10T15:40:11Z</cp:lastPrinted>
  <dcterms:created xsi:type="dcterms:W3CDTF">2012-03-14T15:01:57Z</dcterms:created>
  <dcterms:modified xsi:type="dcterms:W3CDTF">2015-07-09T19:29:15Z</dcterms:modified>
</cp:coreProperties>
</file>